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5"/>
  </p:notesMasterIdLst>
  <p:handoutMasterIdLst>
    <p:handoutMasterId r:id="rId26"/>
  </p:handoutMasterIdLst>
  <p:sldIdLst>
    <p:sldId id="2147473244" r:id="rId4"/>
    <p:sldId id="2147473238" r:id="rId5"/>
    <p:sldId id="2147473239" r:id="rId6"/>
    <p:sldId id="2147473240" r:id="rId7"/>
    <p:sldId id="2147473241" r:id="rId8"/>
    <p:sldId id="2147473242" r:id="rId9"/>
    <p:sldId id="2147473243" r:id="rId10"/>
    <p:sldId id="2147473246" r:id="rId11"/>
    <p:sldId id="257" r:id="rId12"/>
    <p:sldId id="259" r:id="rId13"/>
    <p:sldId id="258" r:id="rId14"/>
    <p:sldId id="264" r:id="rId15"/>
    <p:sldId id="261" r:id="rId16"/>
    <p:sldId id="2147473250" r:id="rId17"/>
    <p:sldId id="2147473251" r:id="rId18"/>
    <p:sldId id="2147473252" r:id="rId19"/>
    <p:sldId id="2147473255" r:id="rId20"/>
    <p:sldId id="2147473254" r:id="rId21"/>
    <p:sldId id="2147473253" r:id="rId22"/>
    <p:sldId id="2147473256" r:id="rId23"/>
    <p:sldId id="2147473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748895-7579-1A3B-B104-887392464E85}" name="Clough, Nannie Wright" initials="NC" userId="S::nclough@mgb.org::46fc44f2-c99c-4c01-bea8-c3ab44bbb1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01652"/>
    <a:srgbClr val="013B57"/>
    <a:srgbClr val="A80433"/>
    <a:srgbClr val="828E99"/>
    <a:srgbClr val="C9D6DD"/>
    <a:srgbClr val="008AA2"/>
    <a:srgbClr val="023C54"/>
    <a:srgbClr val="002A44"/>
    <a:srgbClr val="001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89323"/>
  </p:normalViewPr>
  <p:slideViewPr>
    <p:cSldViewPr snapToGrid="0">
      <p:cViewPr varScale="1">
        <p:scale>
          <a:sx n="46" d="100"/>
          <a:sy n="46" d="100"/>
        </p:scale>
        <p:origin x="200" y="1432"/>
      </p:cViewPr>
      <p:guideLst/>
    </p:cSldViewPr>
  </p:slideViewPr>
  <p:notesTextViewPr>
    <p:cViewPr>
      <p:scale>
        <a:sx n="20" d="100"/>
        <a:sy n="20" d="100"/>
      </p:scale>
      <p:origin x="0" y="0"/>
    </p:cViewPr>
  </p:notesTextViewPr>
  <p:notesViewPr>
    <p:cSldViewPr snapToGrid="0">
      <p:cViewPr varScale="1">
        <p:scale>
          <a:sx n="121" d="100"/>
          <a:sy n="121" d="100"/>
        </p:scale>
        <p:origin x="4304" y="17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9A8CE-0D38-4944-B918-E34F03BE6595}"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GB"/>
        </a:p>
      </dgm:t>
    </dgm:pt>
    <dgm:pt modelId="{70A8A54A-8208-C14C-930D-9ADCDA75D5C6}">
      <dgm:prSet phldrT="[Text]" custT="1"/>
      <dgm:spPr/>
      <dgm:t>
        <a:bodyPr/>
        <a:lstStyle/>
        <a:p>
          <a:r>
            <a:rPr lang="en-GB" sz="1500" dirty="0">
              <a:latin typeface="Avenir Next LT Pro" panose="020B0504020202020204" pitchFamily="34" charset="77"/>
            </a:rPr>
            <a:t>Jan 2020</a:t>
          </a:r>
        </a:p>
        <a:p>
          <a:r>
            <a:rPr lang="en-GB" sz="1500" dirty="0">
              <a:latin typeface="Avenir Next LT Pro" panose="020B0504020202020204" pitchFamily="34" charset="77"/>
            </a:rPr>
            <a:t>1</a:t>
          </a:r>
          <a:r>
            <a:rPr lang="en-GB" sz="1500" baseline="30000" dirty="0">
              <a:latin typeface="Avenir Next LT Pro" panose="020B0504020202020204" pitchFamily="34" charset="77"/>
            </a:rPr>
            <a:t>st</a:t>
          </a:r>
          <a:r>
            <a:rPr lang="en-GB" sz="1500" dirty="0">
              <a:latin typeface="Avenir Next LT Pro" panose="020B0504020202020204" pitchFamily="34" charset="77"/>
            </a:rPr>
            <a:t> TSC</a:t>
          </a:r>
        </a:p>
      </dgm:t>
    </dgm:pt>
    <dgm:pt modelId="{B82F19A1-1B88-934D-AD57-B589DB7763CB}" type="parTrans" cxnId="{8992C871-C9FC-9444-A883-2C694DA1D993}">
      <dgm:prSet/>
      <dgm:spPr/>
      <dgm:t>
        <a:bodyPr/>
        <a:lstStyle/>
        <a:p>
          <a:endParaRPr lang="en-GB" sz="1400">
            <a:latin typeface="Avenir Next LT Pro" panose="020B0504020202020204" pitchFamily="34" charset="77"/>
          </a:endParaRPr>
        </a:p>
      </dgm:t>
    </dgm:pt>
    <dgm:pt modelId="{AD42A756-BCE8-D34B-BFB0-4A1460FFD98B}" type="sibTrans" cxnId="{8992C871-C9FC-9444-A883-2C694DA1D993}">
      <dgm:prSet/>
      <dgm:spPr/>
      <dgm:t>
        <a:bodyPr/>
        <a:lstStyle/>
        <a:p>
          <a:endParaRPr lang="en-GB" sz="1400">
            <a:latin typeface="Avenir Next LT Pro" panose="020B0504020202020204" pitchFamily="34" charset="77"/>
          </a:endParaRPr>
        </a:p>
      </dgm:t>
    </dgm:pt>
    <dgm:pt modelId="{2878EA3C-B046-F243-B393-EB57BDE6C662}">
      <dgm:prSet phldrT="[Text]" custT="1"/>
      <dgm:spPr/>
      <dgm:t>
        <a:bodyPr/>
        <a:lstStyle/>
        <a:p>
          <a:r>
            <a:rPr lang="en-GB" sz="1500" dirty="0">
              <a:latin typeface="Avenir Next LT Pro" panose="020B0504020202020204" pitchFamily="34" charset="77"/>
            </a:rPr>
            <a:t>First funding for Glo-BNHL </a:t>
          </a:r>
        </a:p>
        <a:p>
          <a:r>
            <a:rPr lang="en-GB" sz="1500" dirty="0">
              <a:latin typeface="Avenir Next LT Pro" panose="020B0504020202020204" pitchFamily="34" charset="77"/>
            </a:rPr>
            <a:t>Oct 2021</a:t>
          </a:r>
        </a:p>
      </dgm:t>
    </dgm:pt>
    <dgm:pt modelId="{69B27BE1-A71C-3944-B5BA-7B034F71CDFF}" type="parTrans" cxnId="{2E9AA243-35BB-B44F-8C1C-2730E60C1A22}">
      <dgm:prSet/>
      <dgm:spPr/>
      <dgm:t>
        <a:bodyPr/>
        <a:lstStyle/>
        <a:p>
          <a:endParaRPr lang="en-GB" sz="1400">
            <a:latin typeface="Avenir Next LT Pro" panose="020B0504020202020204" pitchFamily="34" charset="77"/>
          </a:endParaRPr>
        </a:p>
      </dgm:t>
    </dgm:pt>
    <dgm:pt modelId="{9065E5F9-B22F-BE4F-BBEC-7EED69E91511}" type="sibTrans" cxnId="{2E9AA243-35BB-B44F-8C1C-2730E60C1A22}">
      <dgm:prSet/>
      <dgm:spPr/>
      <dgm:t>
        <a:bodyPr/>
        <a:lstStyle/>
        <a:p>
          <a:endParaRPr lang="en-GB" sz="1400">
            <a:latin typeface="Avenir Next LT Pro" panose="020B0504020202020204" pitchFamily="34" charset="77"/>
          </a:endParaRPr>
        </a:p>
      </dgm:t>
    </dgm:pt>
    <dgm:pt modelId="{DBD88539-2B68-E447-A99E-6760E5E86D49}">
      <dgm:prSet custT="1"/>
      <dgm:spPr/>
      <dgm:t>
        <a:bodyPr/>
        <a:lstStyle/>
        <a:p>
          <a:r>
            <a:rPr lang="en-GB" sz="1500" dirty="0">
              <a:latin typeface="Avenir Next LT Pro" panose="020B0504020202020204" pitchFamily="34" charset="77"/>
            </a:rPr>
            <a:t>ACCELERATE</a:t>
          </a:r>
          <a:r>
            <a:rPr lang="en-GB" sz="1400" dirty="0">
              <a:latin typeface="Avenir Next LT Pro" panose="020B0504020202020204" pitchFamily="34" charset="77"/>
            </a:rPr>
            <a:t> Forum </a:t>
          </a:r>
        </a:p>
        <a:p>
          <a:r>
            <a:rPr lang="en-GB" sz="1400" dirty="0">
              <a:latin typeface="Avenir Next LT Pro" panose="020B0504020202020204" pitchFamily="34" charset="77"/>
            </a:rPr>
            <a:t>Nov 2017</a:t>
          </a:r>
        </a:p>
      </dgm:t>
    </dgm:pt>
    <dgm:pt modelId="{7E7C8C62-6B6C-364D-A28D-1F286F045558}" type="parTrans" cxnId="{D6D924ED-77D9-4B47-A77B-6805E6551289}">
      <dgm:prSet/>
      <dgm:spPr/>
      <dgm:t>
        <a:bodyPr/>
        <a:lstStyle/>
        <a:p>
          <a:endParaRPr lang="en-GB" sz="1400">
            <a:latin typeface="Avenir Next LT Pro" panose="020B0504020202020204" pitchFamily="34" charset="77"/>
          </a:endParaRPr>
        </a:p>
      </dgm:t>
    </dgm:pt>
    <dgm:pt modelId="{0B13801D-2E3E-1146-A8F4-262C12CC8CF0}" type="sibTrans" cxnId="{D6D924ED-77D9-4B47-A77B-6805E6551289}">
      <dgm:prSet/>
      <dgm:spPr/>
      <dgm:t>
        <a:bodyPr/>
        <a:lstStyle/>
        <a:p>
          <a:endParaRPr lang="en-GB" sz="1400">
            <a:latin typeface="Avenir Next LT Pro" panose="020B0504020202020204" pitchFamily="34" charset="77"/>
          </a:endParaRPr>
        </a:p>
      </dgm:t>
    </dgm:pt>
    <dgm:pt modelId="{A3AC239B-1F70-964B-92D4-C6F2FE0A3FF5}">
      <dgm:prSet custT="1"/>
      <dgm:spPr/>
      <dgm:t>
        <a:bodyPr/>
        <a:lstStyle/>
        <a:p>
          <a:r>
            <a:rPr lang="en-GB" sz="1500" dirty="0">
              <a:latin typeface="Avenir Next LT Pro" panose="020B0504020202020204" pitchFamily="34" charset="77"/>
            </a:rPr>
            <a:t>Nov 2020</a:t>
          </a:r>
        </a:p>
        <a:p>
          <a:r>
            <a:rPr lang="en-GB" sz="1500" dirty="0">
              <a:latin typeface="Avenir Next LT Pro" panose="020B0504020202020204" pitchFamily="34" charset="77"/>
            </a:rPr>
            <a:t>1st Prioritised </a:t>
          </a:r>
        </a:p>
        <a:p>
          <a:r>
            <a:rPr lang="en-GB" sz="1500" dirty="0">
              <a:latin typeface="Avenir Next LT Pro" panose="020B0504020202020204" pitchFamily="34" charset="77"/>
            </a:rPr>
            <a:t>Asset </a:t>
          </a:r>
        </a:p>
      </dgm:t>
    </dgm:pt>
    <dgm:pt modelId="{A60EF732-197F-7248-8599-5F1B07FBAA7A}" type="parTrans" cxnId="{E106DF07-BF63-C64D-BE0C-6D298C086780}">
      <dgm:prSet/>
      <dgm:spPr/>
      <dgm:t>
        <a:bodyPr/>
        <a:lstStyle/>
        <a:p>
          <a:endParaRPr lang="en-GB" sz="1400">
            <a:latin typeface="Avenir Next LT Pro" panose="020B0504020202020204" pitchFamily="34" charset="77"/>
          </a:endParaRPr>
        </a:p>
      </dgm:t>
    </dgm:pt>
    <dgm:pt modelId="{7111FFA2-E5C2-F949-8609-E4F19CD6E862}" type="sibTrans" cxnId="{E106DF07-BF63-C64D-BE0C-6D298C086780}">
      <dgm:prSet/>
      <dgm:spPr/>
      <dgm:t>
        <a:bodyPr/>
        <a:lstStyle/>
        <a:p>
          <a:endParaRPr lang="en-GB" sz="1400">
            <a:latin typeface="Avenir Next LT Pro" panose="020B0504020202020204" pitchFamily="34" charset="77"/>
          </a:endParaRPr>
        </a:p>
      </dgm:t>
    </dgm:pt>
    <dgm:pt modelId="{4E34A0E9-01FD-7D40-AF0F-4EF8CF357AE1}">
      <dgm:prSet custT="1"/>
      <dgm:spPr/>
      <dgm:t>
        <a:bodyPr/>
        <a:lstStyle/>
        <a:p>
          <a:r>
            <a:rPr lang="en-GB" sz="1500" dirty="0">
              <a:latin typeface="Avenir Next LT Pro" panose="020B0504020202020204" pitchFamily="34" charset="77"/>
            </a:rPr>
            <a:t>Nov 2022</a:t>
          </a:r>
        </a:p>
        <a:p>
          <a:r>
            <a:rPr lang="en-GB" sz="1500" dirty="0">
              <a:latin typeface="Avenir Next LT Pro" panose="020B0504020202020204" pitchFamily="34" charset="77"/>
            </a:rPr>
            <a:t>First  protocol arm finalised</a:t>
          </a:r>
        </a:p>
      </dgm:t>
    </dgm:pt>
    <dgm:pt modelId="{D6C0102C-47F2-9749-84E6-34C54C3D1E58}" type="parTrans" cxnId="{662E6521-7E47-3E40-ADFB-8EC5D8D02DE3}">
      <dgm:prSet/>
      <dgm:spPr/>
      <dgm:t>
        <a:bodyPr/>
        <a:lstStyle/>
        <a:p>
          <a:endParaRPr lang="en-GB" sz="1400">
            <a:latin typeface="Avenir Next LT Pro" panose="020B0504020202020204" pitchFamily="34" charset="77"/>
          </a:endParaRPr>
        </a:p>
      </dgm:t>
    </dgm:pt>
    <dgm:pt modelId="{F9A61D53-D705-F949-802A-9EA19E224EEE}" type="sibTrans" cxnId="{662E6521-7E47-3E40-ADFB-8EC5D8D02DE3}">
      <dgm:prSet/>
      <dgm:spPr/>
      <dgm:t>
        <a:bodyPr/>
        <a:lstStyle/>
        <a:p>
          <a:endParaRPr lang="en-GB" sz="1400">
            <a:latin typeface="Avenir Next LT Pro" panose="020B0504020202020204" pitchFamily="34" charset="77"/>
          </a:endParaRPr>
        </a:p>
      </dgm:t>
    </dgm:pt>
    <dgm:pt modelId="{0FDED3DD-E7E9-3A4A-8EFF-BD18BDA62895}">
      <dgm:prSet custT="1"/>
      <dgm:spPr/>
      <dgm:t>
        <a:bodyPr/>
        <a:lstStyle/>
        <a:p>
          <a:r>
            <a:rPr lang="en-GB" sz="1500" dirty="0">
              <a:latin typeface="Avenir Next LT Pro" panose="020B0504020202020204" pitchFamily="34" charset="77"/>
            </a:rPr>
            <a:t>First Global site </a:t>
          </a:r>
        </a:p>
        <a:p>
          <a:r>
            <a:rPr lang="en-GB" sz="1500" dirty="0">
              <a:latin typeface="Avenir Next LT Pro" panose="020B0504020202020204" pitchFamily="34" charset="77"/>
            </a:rPr>
            <a:t>May 2024</a:t>
          </a:r>
        </a:p>
      </dgm:t>
    </dgm:pt>
    <dgm:pt modelId="{385696C0-E937-7645-96E2-ACB170DE2A82}" type="parTrans" cxnId="{AEE110EE-409B-8349-B460-6E9165BFC5BA}">
      <dgm:prSet/>
      <dgm:spPr/>
      <dgm:t>
        <a:bodyPr/>
        <a:lstStyle/>
        <a:p>
          <a:endParaRPr lang="en-GB" sz="1400">
            <a:latin typeface="Avenir Next LT Pro" panose="020B0504020202020204" pitchFamily="34" charset="77"/>
          </a:endParaRPr>
        </a:p>
      </dgm:t>
    </dgm:pt>
    <dgm:pt modelId="{722330E4-8BF2-124C-8AA7-ADA31F232B79}" type="sibTrans" cxnId="{AEE110EE-409B-8349-B460-6E9165BFC5BA}">
      <dgm:prSet/>
      <dgm:spPr/>
      <dgm:t>
        <a:bodyPr/>
        <a:lstStyle/>
        <a:p>
          <a:endParaRPr lang="en-GB" sz="1400">
            <a:latin typeface="Avenir Next LT Pro" panose="020B0504020202020204" pitchFamily="34" charset="77"/>
          </a:endParaRPr>
        </a:p>
      </dgm:t>
    </dgm:pt>
    <dgm:pt modelId="{6FE64019-0D4F-C84A-8ABC-65EFBB8EE074}">
      <dgm:prSet custT="1"/>
      <dgm:spPr/>
      <dgm:t>
        <a:bodyPr/>
        <a:lstStyle/>
        <a:p>
          <a:r>
            <a:rPr lang="en-GB" sz="1500" dirty="0">
              <a:latin typeface="Avenir Next LT Pro" panose="020B0504020202020204" pitchFamily="34" charset="77"/>
            </a:rPr>
            <a:t>Glo-BNHL name adopted </a:t>
          </a:r>
        </a:p>
        <a:p>
          <a:r>
            <a:rPr lang="en-GB" sz="1500" dirty="0">
              <a:latin typeface="Avenir Next LT Pro" panose="020B0504020202020204" pitchFamily="34" charset="77"/>
            </a:rPr>
            <a:t>Jun 2020</a:t>
          </a:r>
        </a:p>
      </dgm:t>
    </dgm:pt>
    <dgm:pt modelId="{67C8B4F0-B343-0249-8F31-658E4AC29135}" type="parTrans" cxnId="{62CB25A3-9CD1-B049-BFC5-BEBEC0EFA823}">
      <dgm:prSet/>
      <dgm:spPr/>
      <dgm:t>
        <a:bodyPr/>
        <a:lstStyle/>
        <a:p>
          <a:endParaRPr lang="en-GB" sz="1400">
            <a:latin typeface="Avenir Next LT Pro" panose="020B0504020202020204" pitchFamily="34" charset="77"/>
          </a:endParaRPr>
        </a:p>
      </dgm:t>
    </dgm:pt>
    <dgm:pt modelId="{7B20CBFF-2F92-1E41-9338-6BFB476B0D1D}" type="sibTrans" cxnId="{62CB25A3-9CD1-B049-BFC5-BEBEC0EFA823}">
      <dgm:prSet/>
      <dgm:spPr/>
      <dgm:t>
        <a:bodyPr/>
        <a:lstStyle/>
        <a:p>
          <a:endParaRPr lang="en-GB" sz="1400">
            <a:latin typeface="Avenir Next LT Pro" panose="020B0504020202020204" pitchFamily="34" charset="77"/>
          </a:endParaRPr>
        </a:p>
      </dgm:t>
    </dgm:pt>
    <dgm:pt modelId="{F69D284E-F658-BE4D-84ED-B13397E65426}" type="pres">
      <dgm:prSet presAssocID="{33E9A8CE-0D38-4944-B918-E34F03BE6595}" presName="Name0" presStyleCnt="0">
        <dgm:presLayoutVars>
          <dgm:dir/>
          <dgm:resizeHandles val="exact"/>
        </dgm:presLayoutVars>
      </dgm:prSet>
      <dgm:spPr/>
    </dgm:pt>
    <dgm:pt modelId="{5CAEA132-7465-8346-A2EA-01E1E66AF5C7}" type="pres">
      <dgm:prSet presAssocID="{33E9A8CE-0D38-4944-B918-E34F03BE6595}" presName="arrow" presStyleLbl="bgShp" presStyleIdx="0" presStyleCnt="1" custLinFactNeighborX="2834" custLinFactNeighborY="634"/>
      <dgm:spPr/>
    </dgm:pt>
    <dgm:pt modelId="{F468D0A6-F2DD-0A44-9B38-D35988F08199}" type="pres">
      <dgm:prSet presAssocID="{33E9A8CE-0D38-4944-B918-E34F03BE6595}" presName="points" presStyleCnt="0"/>
      <dgm:spPr/>
    </dgm:pt>
    <dgm:pt modelId="{B526140D-43E9-9B4A-933A-51C8AC701454}" type="pres">
      <dgm:prSet presAssocID="{DBD88539-2B68-E447-A99E-6760E5E86D49}" presName="compositeA" presStyleCnt="0"/>
      <dgm:spPr/>
    </dgm:pt>
    <dgm:pt modelId="{6DB2CA44-790B-5146-BE93-8DCA443ED5DF}" type="pres">
      <dgm:prSet presAssocID="{DBD88539-2B68-E447-A99E-6760E5E86D49}" presName="textA" presStyleLbl="revTx" presStyleIdx="0" presStyleCnt="7" custScaleX="235114">
        <dgm:presLayoutVars>
          <dgm:bulletEnabled val="1"/>
        </dgm:presLayoutVars>
      </dgm:prSet>
      <dgm:spPr/>
    </dgm:pt>
    <dgm:pt modelId="{7EA5DCE5-0A55-EE41-828C-C7E28C8BDE09}" type="pres">
      <dgm:prSet presAssocID="{DBD88539-2B68-E447-A99E-6760E5E86D49}" presName="circleA" presStyleLbl="node1" presStyleIdx="0" presStyleCnt="7"/>
      <dgm:spPr/>
    </dgm:pt>
    <dgm:pt modelId="{B52EF253-9803-C440-93C1-EEACCF510F79}" type="pres">
      <dgm:prSet presAssocID="{DBD88539-2B68-E447-A99E-6760E5E86D49}" presName="spaceA" presStyleCnt="0"/>
      <dgm:spPr/>
    </dgm:pt>
    <dgm:pt modelId="{716EF87F-0C8D-604C-8B1F-759558AC8F45}" type="pres">
      <dgm:prSet presAssocID="{0B13801D-2E3E-1146-A8F4-262C12CC8CF0}" presName="space" presStyleCnt="0"/>
      <dgm:spPr/>
    </dgm:pt>
    <dgm:pt modelId="{4B38AD36-2528-074C-BA2A-DDD414A52F94}" type="pres">
      <dgm:prSet presAssocID="{70A8A54A-8208-C14C-930D-9ADCDA75D5C6}" presName="compositeB" presStyleCnt="0"/>
      <dgm:spPr/>
    </dgm:pt>
    <dgm:pt modelId="{7DC88419-776B-F14E-BE84-3A732DBB1757}" type="pres">
      <dgm:prSet presAssocID="{70A8A54A-8208-C14C-930D-9ADCDA75D5C6}" presName="textB" presStyleLbl="revTx" presStyleIdx="1" presStyleCnt="7" custScaleX="174072">
        <dgm:presLayoutVars>
          <dgm:bulletEnabled val="1"/>
        </dgm:presLayoutVars>
      </dgm:prSet>
      <dgm:spPr/>
    </dgm:pt>
    <dgm:pt modelId="{DC04D065-4539-7746-9FDC-9DAEB63182BE}" type="pres">
      <dgm:prSet presAssocID="{70A8A54A-8208-C14C-930D-9ADCDA75D5C6}" presName="circleB" presStyleLbl="node1" presStyleIdx="1" presStyleCnt="7"/>
      <dgm:spPr/>
    </dgm:pt>
    <dgm:pt modelId="{C39B5020-CE5E-1C42-A8AA-CE2C80340001}" type="pres">
      <dgm:prSet presAssocID="{70A8A54A-8208-C14C-930D-9ADCDA75D5C6}" presName="spaceB" presStyleCnt="0"/>
      <dgm:spPr/>
    </dgm:pt>
    <dgm:pt modelId="{2844FB0F-119A-BD41-AD41-5E79B0D4E2D5}" type="pres">
      <dgm:prSet presAssocID="{AD42A756-BCE8-D34B-BFB0-4A1460FFD98B}" presName="space" presStyleCnt="0"/>
      <dgm:spPr/>
    </dgm:pt>
    <dgm:pt modelId="{EC46A287-1B5C-2D47-9FE8-0086929F341D}" type="pres">
      <dgm:prSet presAssocID="{6FE64019-0D4F-C84A-8ABC-65EFBB8EE074}" presName="compositeA" presStyleCnt="0"/>
      <dgm:spPr/>
    </dgm:pt>
    <dgm:pt modelId="{32149E7F-E31C-B944-8B34-61242D9D79F1}" type="pres">
      <dgm:prSet presAssocID="{6FE64019-0D4F-C84A-8ABC-65EFBB8EE074}" presName="textA" presStyleLbl="revTx" presStyleIdx="2" presStyleCnt="7" custScaleX="212633">
        <dgm:presLayoutVars>
          <dgm:bulletEnabled val="1"/>
        </dgm:presLayoutVars>
      </dgm:prSet>
      <dgm:spPr/>
    </dgm:pt>
    <dgm:pt modelId="{719EFC4D-FFFD-E440-8541-06CDEF6C3655}" type="pres">
      <dgm:prSet presAssocID="{6FE64019-0D4F-C84A-8ABC-65EFBB8EE074}" presName="circleA" presStyleLbl="node1" presStyleIdx="2" presStyleCnt="7"/>
      <dgm:spPr/>
    </dgm:pt>
    <dgm:pt modelId="{6239A84B-685C-EE4B-AEF6-6B7CC54A4695}" type="pres">
      <dgm:prSet presAssocID="{6FE64019-0D4F-C84A-8ABC-65EFBB8EE074}" presName="spaceA" presStyleCnt="0"/>
      <dgm:spPr/>
    </dgm:pt>
    <dgm:pt modelId="{9041C423-3424-8E48-A6B0-F79A0BB0677E}" type="pres">
      <dgm:prSet presAssocID="{7B20CBFF-2F92-1E41-9338-6BFB476B0D1D}" presName="space" presStyleCnt="0"/>
      <dgm:spPr/>
    </dgm:pt>
    <dgm:pt modelId="{75F0A7ED-65E3-0D45-B1CD-5FF5D14C2DED}" type="pres">
      <dgm:prSet presAssocID="{A3AC239B-1F70-964B-92D4-C6F2FE0A3FF5}" presName="compositeB" presStyleCnt="0"/>
      <dgm:spPr/>
    </dgm:pt>
    <dgm:pt modelId="{01DEC042-D890-7947-8DED-D5CDFE5735BD}" type="pres">
      <dgm:prSet presAssocID="{A3AC239B-1F70-964B-92D4-C6F2FE0A3FF5}" presName="textB" presStyleLbl="revTx" presStyleIdx="3" presStyleCnt="7" custScaleX="175052">
        <dgm:presLayoutVars>
          <dgm:bulletEnabled val="1"/>
        </dgm:presLayoutVars>
      </dgm:prSet>
      <dgm:spPr/>
    </dgm:pt>
    <dgm:pt modelId="{96DFB433-B610-CA41-830D-51540ACBFE58}" type="pres">
      <dgm:prSet presAssocID="{A3AC239B-1F70-964B-92D4-C6F2FE0A3FF5}" presName="circleB" presStyleLbl="node1" presStyleIdx="3" presStyleCnt="7"/>
      <dgm:spPr/>
    </dgm:pt>
    <dgm:pt modelId="{5D9877AE-ADD0-B148-9F6F-54A8D33891BF}" type="pres">
      <dgm:prSet presAssocID="{A3AC239B-1F70-964B-92D4-C6F2FE0A3FF5}" presName="spaceB" presStyleCnt="0"/>
      <dgm:spPr/>
    </dgm:pt>
    <dgm:pt modelId="{DC174CFE-8EEC-F44E-A468-B1EC23406FE8}" type="pres">
      <dgm:prSet presAssocID="{7111FFA2-E5C2-F949-8609-E4F19CD6E862}" presName="space" presStyleCnt="0"/>
      <dgm:spPr/>
    </dgm:pt>
    <dgm:pt modelId="{8FC97F3B-0084-5F40-9C2D-2DF03906777F}" type="pres">
      <dgm:prSet presAssocID="{2878EA3C-B046-F243-B393-EB57BDE6C662}" presName="compositeA" presStyleCnt="0"/>
      <dgm:spPr/>
    </dgm:pt>
    <dgm:pt modelId="{E475CBEA-8307-F342-AC76-25756A5C1EF3}" type="pres">
      <dgm:prSet presAssocID="{2878EA3C-B046-F243-B393-EB57BDE6C662}" presName="textA" presStyleLbl="revTx" presStyleIdx="4" presStyleCnt="7" custScaleX="249791">
        <dgm:presLayoutVars>
          <dgm:bulletEnabled val="1"/>
        </dgm:presLayoutVars>
      </dgm:prSet>
      <dgm:spPr/>
    </dgm:pt>
    <dgm:pt modelId="{B5F47C85-9934-6A45-AE6C-4CEA916B20EF}" type="pres">
      <dgm:prSet presAssocID="{2878EA3C-B046-F243-B393-EB57BDE6C662}" presName="circleA" presStyleLbl="node1" presStyleIdx="4" presStyleCnt="7"/>
      <dgm:spPr/>
    </dgm:pt>
    <dgm:pt modelId="{A8CDE509-4D2C-4642-B2C6-7FB92F8CA6F8}" type="pres">
      <dgm:prSet presAssocID="{2878EA3C-B046-F243-B393-EB57BDE6C662}" presName="spaceA" presStyleCnt="0"/>
      <dgm:spPr/>
    </dgm:pt>
    <dgm:pt modelId="{71DF22C5-204B-DD45-A8D4-B61B4C91312C}" type="pres">
      <dgm:prSet presAssocID="{9065E5F9-B22F-BE4F-BBEC-7EED69E91511}" presName="space" presStyleCnt="0"/>
      <dgm:spPr/>
    </dgm:pt>
    <dgm:pt modelId="{74D8EFDE-9E34-6244-9032-29EFF7875164}" type="pres">
      <dgm:prSet presAssocID="{4E34A0E9-01FD-7D40-AF0F-4EF8CF357AE1}" presName="compositeB" presStyleCnt="0"/>
      <dgm:spPr/>
    </dgm:pt>
    <dgm:pt modelId="{CF5088EA-EE7C-5540-9FC9-6A0EAD900C1D}" type="pres">
      <dgm:prSet presAssocID="{4E34A0E9-01FD-7D40-AF0F-4EF8CF357AE1}" presName="textB" presStyleLbl="revTx" presStyleIdx="5" presStyleCnt="7" custScaleX="197482">
        <dgm:presLayoutVars>
          <dgm:bulletEnabled val="1"/>
        </dgm:presLayoutVars>
      </dgm:prSet>
      <dgm:spPr/>
    </dgm:pt>
    <dgm:pt modelId="{313956D2-B7AE-B14D-B8F9-96AE2FC4F8CB}" type="pres">
      <dgm:prSet presAssocID="{4E34A0E9-01FD-7D40-AF0F-4EF8CF357AE1}" presName="circleB" presStyleLbl="node1" presStyleIdx="5" presStyleCnt="7"/>
      <dgm:spPr/>
    </dgm:pt>
    <dgm:pt modelId="{489609EA-280C-1D4C-BE6A-78493A485B88}" type="pres">
      <dgm:prSet presAssocID="{4E34A0E9-01FD-7D40-AF0F-4EF8CF357AE1}" presName="spaceB" presStyleCnt="0"/>
      <dgm:spPr/>
    </dgm:pt>
    <dgm:pt modelId="{1742879A-4649-134C-9D48-C2CCCDE3E86D}" type="pres">
      <dgm:prSet presAssocID="{F9A61D53-D705-F949-802A-9EA19E224EEE}" presName="space" presStyleCnt="0"/>
      <dgm:spPr/>
    </dgm:pt>
    <dgm:pt modelId="{E20776F4-C5B2-2E4B-A85A-931A138168F0}" type="pres">
      <dgm:prSet presAssocID="{0FDED3DD-E7E9-3A4A-8EFF-BD18BDA62895}" presName="compositeA" presStyleCnt="0"/>
      <dgm:spPr/>
    </dgm:pt>
    <dgm:pt modelId="{957808C6-0CA7-7446-94C7-F33D82B42188}" type="pres">
      <dgm:prSet presAssocID="{0FDED3DD-E7E9-3A4A-8EFF-BD18BDA62895}" presName="textA" presStyleLbl="revTx" presStyleIdx="6" presStyleCnt="7" custScaleX="197156">
        <dgm:presLayoutVars>
          <dgm:bulletEnabled val="1"/>
        </dgm:presLayoutVars>
      </dgm:prSet>
      <dgm:spPr/>
    </dgm:pt>
    <dgm:pt modelId="{F22D5BF8-CA51-C746-A898-A0A4B7B84A76}" type="pres">
      <dgm:prSet presAssocID="{0FDED3DD-E7E9-3A4A-8EFF-BD18BDA62895}" presName="circleA" presStyleLbl="node1" presStyleIdx="6" presStyleCnt="7"/>
      <dgm:spPr/>
    </dgm:pt>
    <dgm:pt modelId="{35C7EAB0-2BE8-E141-93D5-8B48D597E5BC}" type="pres">
      <dgm:prSet presAssocID="{0FDED3DD-E7E9-3A4A-8EFF-BD18BDA62895}" presName="spaceA" presStyleCnt="0"/>
      <dgm:spPr/>
    </dgm:pt>
  </dgm:ptLst>
  <dgm:cxnLst>
    <dgm:cxn modelId="{E106DF07-BF63-C64D-BE0C-6D298C086780}" srcId="{33E9A8CE-0D38-4944-B918-E34F03BE6595}" destId="{A3AC239B-1F70-964B-92D4-C6F2FE0A3FF5}" srcOrd="3" destOrd="0" parTransId="{A60EF732-197F-7248-8599-5F1B07FBAA7A}" sibTransId="{7111FFA2-E5C2-F949-8609-E4F19CD6E862}"/>
    <dgm:cxn modelId="{3E984320-BABA-A14E-99FD-A19C043FA853}" type="presOf" srcId="{70A8A54A-8208-C14C-930D-9ADCDA75D5C6}" destId="{7DC88419-776B-F14E-BE84-3A732DBB1757}" srcOrd="0" destOrd="0" presId="urn:microsoft.com/office/officeart/2005/8/layout/hProcess11"/>
    <dgm:cxn modelId="{662E6521-7E47-3E40-ADFB-8EC5D8D02DE3}" srcId="{33E9A8CE-0D38-4944-B918-E34F03BE6595}" destId="{4E34A0E9-01FD-7D40-AF0F-4EF8CF357AE1}" srcOrd="5" destOrd="0" parTransId="{D6C0102C-47F2-9749-84E6-34C54C3D1E58}" sibTransId="{F9A61D53-D705-F949-802A-9EA19E224EEE}"/>
    <dgm:cxn modelId="{1462B626-EE7C-8746-9B9E-86AC57431C4A}" type="presOf" srcId="{0FDED3DD-E7E9-3A4A-8EFF-BD18BDA62895}" destId="{957808C6-0CA7-7446-94C7-F33D82B42188}" srcOrd="0" destOrd="0" presId="urn:microsoft.com/office/officeart/2005/8/layout/hProcess11"/>
    <dgm:cxn modelId="{BD8D1240-3F8A-F440-A23A-94DC694C1761}" type="presOf" srcId="{DBD88539-2B68-E447-A99E-6760E5E86D49}" destId="{6DB2CA44-790B-5146-BE93-8DCA443ED5DF}" srcOrd="0" destOrd="0" presId="urn:microsoft.com/office/officeart/2005/8/layout/hProcess11"/>
    <dgm:cxn modelId="{2E9AA243-35BB-B44F-8C1C-2730E60C1A22}" srcId="{33E9A8CE-0D38-4944-B918-E34F03BE6595}" destId="{2878EA3C-B046-F243-B393-EB57BDE6C662}" srcOrd="4" destOrd="0" parTransId="{69B27BE1-A71C-3944-B5BA-7B034F71CDFF}" sibTransId="{9065E5F9-B22F-BE4F-BBEC-7EED69E91511}"/>
    <dgm:cxn modelId="{8992C871-C9FC-9444-A883-2C694DA1D993}" srcId="{33E9A8CE-0D38-4944-B918-E34F03BE6595}" destId="{70A8A54A-8208-C14C-930D-9ADCDA75D5C6}" srcOrd="1" destOrd="0" parTransId="{B82F19A1-1B88-934D-AD57-B589DB7763CB}" sibTransId="{AD42A756-BCE8-D34B-BFB0-4A1460FFD98B}"/>
    <dgm:cxn modelId="{E6306595-A77E-154E-A82B-60940614AEF6}" type="presOf" srcId="{A3AC239B-1F70-964B-92D4-C6F2FE0A3FF5}" destId="{01DEC042-D890-7947-8DED-D5CDFE5735BD}" srcOrd="0" destOrd="0" presId="urn:microsoft.com/office/officeart/2005/8/layout/hProcess11"/>
    <dgm:cxn modelId="{62CB25A3-9CD1-B049-BFC5-BEBEC0EFA823}" srcId="{33E9A8CE-0D38-4944-B918-E34F03BE6595}" destId="{6FE64019-0D4F-C84A-8ABC-65EFBB8EE074}" srcOrd="2" destOrd="0" parTransId="{67C8B4F0-B343-0249-8F31-658E4AC29135}" sibTransId="{7B20CBFF-2F92-1E41-9338-6BFB476B0D1D}"/>
    <dgm:cxn modelId="{DFC97ABE-74B2-DC47-B4B3-D5BB0714733D}" type="presOf" srcId="{4E34A0E9-01FD-7D40-AF0F-4EF8CF357AE1}" destId="{CF5088EA-EE7C-5540-9FC9-6A0EAD900C1D}" srcOrd="0" destOrd="0" presId="urn:microsoft.com/office/officeart/2005/8/layout/hProcess11"/>
    <dgm:cxn modelId="{3070F2C9-62B4-7E48-91CC-280052C5FFE0}" type="presOf" srcId="{33E9A8CE-0D38-4944-B918-E34F03BE6595}" destId="{F69D284E-F658-BE4D-84ED-B13397E65426}" srcOrd="0" destOrd="0" presId="urn:microsoft.com/office/officeart/2005/8/layout/hProcess11"/>
    <dgm:cxn modelId="{6E39FFD1-EA64-DD42-B8A6-487AF140D25A}" type="presOf" srcId="{2878EA3C-B046-F243-B393-EB57BDE6C662}" destId="{E475CBEA-8307-F342-AC76-25756A5C1EF3}" srcOrd="0" destOrd="0" presId="urn:microsoft.com/office/officeart/2005/8/layout/hProcess11"/>
    <dgm:cxn modelId="{D6D924ED-77D9-4B47-A77B-6805E6551289}" srcId="{33E9A8CE-0D38-4944-B918-E34F03BE6595}" destId="{DBD88539-2B68-E447-A99E-6760E5E86D49}" srcOrd="0" destOrd="0" parTransId="{7E7C8C62-6B6C-364D-A28D-1F286F045558}" sibTransId="{0B13801D-2E3E-1146-A8F4-262C12CC8CF0}"/>
    <dgm:cxn modelId="{AEE110EE-409B-8349-B460-6E9165BFC5BA}" srcId="{33E9A8CE-0D38-4944-B918-E34F03BE6595}" destId="{0FDED3DD-E7E9-3A4A-8EFF-BD18BDA62895}" srcOrd="6" destOrd="0" parTransId="{385696C0-E937-7645-96E2-ACB170DE2A82}" sibTransId="{722330E4-8BF2-124C-8AA7-ADA31F232B79}"/>
    <dgm:cxn modelId="{C25BF3F3-E2E9-0240-A5EA-E6974839C93A}" type="presOf" srcId="{6FE64019-0D4F-C84A-8ABC-65EFBB8EE074}" destId="{32149E7F-E31C-B944-8B34-61242D9D79F1}" srcOrd="0" destOrd="0" presId="urn:microsoft.com/office/officeart/2005/8/layout/hProcess11"/>
    <dgm:cxn modelId="{F8D112DD-99EB-D243-B770-1FBFC151289C}" type="presParOf" srcId="{F69D284E-F658-BE4D-84ED-B13397E65426}" destId="{5CAEA132-7465-8346-A2EA-01E1E66AF5C7}" srcOrd="0" destOrd="0" presId="urn:microsoft.com/office/officeart/2005/8/layout/hProcess11"/>
    <dgm:cxn modelId="{72F2C5C5-BBCF-7146-9EFF-17B83BA0A4F3}" type="presParOf" srcId="{F69D284E-F658-BE4D-84ED-B13397E65426}" destId="{F468D0A6-F2DD-0A44-9B38-D35988F08199}" srcOrd="1" destOrd="0" presId="urn:microsoft.com/office/officeart/2005/8/layout/hProcess11"/>
    <dgm:cxn modelId="{5EE357A0-80D7-BA4A-9613-742B2B45D579}" type="presParOf" srcId="{F468D0A6-F2DD-0A44-9B38-D35988F08199}" destId="{B526140D-43E9-9B4A-933A-51C8AC701454}" srcOrd="0" destOrd="0" presId="urn:microsoft.com/office/officeart/2005/8/layout/hProcess11"/>
    <dgm:cxn modelId="{0B4B8E67-3AF4-2644-A48A-ED65768CD4B0}" type="presParOf" srcId="{B526140D-43E9-9B4A-933A-51C8AC701454}" destId="{6DB2CA44-790B-5146-BE93-8DCA443ED5DF}" srcOrd="0" destOrd="0" presId="urn:microsoft.com/office/officeart/2005/8/layout/hProcess11"/>
    <dgm:cxn modelId="{C05549AF-2B13-5545-9A4F-4F066EDEF569}" type="presParOf" srcId="{B526140D-43E9-9B4A-933A-51C8AC701454}" destId="{7EA5DCE5-0A55-EE41-828C-C7E28C8BDE09}" srcOrd="1" destOrd="0" presId="urn:microsoft.com/office/officeart/2005/8/layout/hProcess11"/>
    <dgm:cxn modelId="{C21582C4-48E9-0F4E-9FE6-102B7A9EEDE6}" type="presParOf" srcId="{B526140D-43E9-9B4A-933A-51C8AC701454}" destId="{B52EF253-9803-C440-93C1-EEACCF510F79}" srcOrd="2" destOrd="0" presId="urn:microsoft.com/office/officeart/2005/8/layout/hProcess11"/>
    <dgm:cxn modelId="{5547CBF5-6FBB-9141-A9C0-32F9EE70D663}" type="presParOf" srcId="{F468D0A6-F2DD-0A44-9B38-D35988F08199}" destId="{716EF87F-0C8D-604C-8B1F-759558AC8F45}" srcOrd="1" destOrd="0" presId="urn:microsoft.com/office/officeart/2005/8/layout/hProcess11"/>
    <dgm:cxn modelId="{6BD32B74-467C-1845-8D49-3C7053F98197}" type="presParOf" srcId="{F468D0A6-F2DD-0A44-9B38-D35988F08199}" destId="{4B38AD36-2528-074C-BA2A-DDD414A52F94}" srcOrd="2" destOrd="0" presId="urn:microsoft.com/office/officeart/2005/8/layout/hProcess11"/>
    <dgm:cxn modelId="{634D4554-302D-2E46-8D13-0BD5556462CF}" type="presParOf" srcId="{4B38AD36-2528-074C-BA2A-DDD414A52F94}" destId="{7DC88419-776B-F14E-BE84-3A732DBB1757}" srcOrd="0" destOrd="0" presId="urn:microsoft.com/office/officeart/2005/8/layout/hProcess11"/>
    <dgm:cxn modelId="{5E4D7AF6-678E-FC4F-8E24-81E7061F0CAA}" type="presParOf" srcId="{4B38AD36-2528-074C-BA2A-DDD414A52F94}" destId="{DC04D065-4539-7746-9FDC-9DAEB63182BE}" srcOrd="1" destOrd="0" presId="urn:microsoft.com/office/officeart/2005/8/layout/hProcess11"/>
    <dgm:cxn modelId="{5390AEF7-4246-3D4F-AEE8-58DBA667B3D7}" type="presParOf" srcId="{4B38AD36-2528-074C-BA2A-DDD414A52F94}" destId="{C39B5020-CE5E-1C42-A8AA-CE2C80340001}" srcOrd="2" destOrd="0" presId="urn:microsoft.com/office/officeart/2005/8/layout/hProcess11"/>
    <dgm:cxn modelId="{359C56B8-AE0C-0A4B-9241-D555A91D3825}" type="presParOf" srcId="{F468D0A6-F2DD-0A44-9B38-D35988F08199}" destId="{2844FB0F-119A-BD41-AD41-5E79B0D4E2D5}" srcOrd="3" destOrd="0" presId="urn:microsoft.com/office/officeart/2005/8/layout/hProcess11"/>
    <dgm:cxn modelId="{70C8B400-03FA-E24E-8FB2-F7616013350D}" type="presParOf" srcId="{F468D0A6-F2DD-0A44-9B38-D35988F08199}" destId="{EC46A287-1B5C-2D47-9FE8-0086929F341D}" srcOrd="4" destOrd="0" presId="urn:microsoft.com/office/officeart/2005/8/layout/hProcess11"/>
    <dgm:cxn modelId="{5484B04B-67EA-0941-8624-6D7805721300}" type="presParOf" srcId="{EC46A287-1B5C-2D47-9FE8-0086929F341D}" destId="{32149E7F-E31C-B944-8B34-61242D9D79F1}" srcOrd="0" destOrd="0" presId="urn:microsoft.com/office/officeart/2005/8/layout/hProcess11"/>
    <dgm:cxn modelId="{6B74124C-8B5F-7F46-B566-AF5A3BA19F81}" type="presParOf" srcId="{EC46A287-1B5C-2D47-9FE8-0086929F341D}" destId="{719EFC4D-FFFD-E440-8541-06CDEF6C3655}" srcOrd="1" destOrd="0" presId="urn:microsoft.com/office/officeart/2005/8/layout/hProcess11"/>
    <dgm:cxn modelId="{1398D52E-F558-CF43-B8C3-097C97C270B9}" type="presParOf" srcId="{EC46A287-1B5C-2D47-9FE8-0086929F341D}" destId="{6239A84B-685C-EE4B-AEF6-6B7CC54A4695}" srcOrd="2" destOrd="0" presId="urn:microsoft.com/office/officeart/2005/8/layout/hProcess11"/>
    <dgm:cxn modelId="{1F23A0E4-F0E8-844E-8B40-5B8E8AC8831D}" type="presParOf" srcId="{F468D0A6-F2DD-0A44-9B38-D35988F08199}" destId="{9041C423-3424-8E48-A6B0-F79A0BB0677E}" srcOrd="5" destOrd="0" presId="urn:microsoft.com/office/officeart/2005/8/layout/hProcess11"/>
    <dgm:cxn modelId="{1565AC34-EFBD-BC4A-9FBF-1FE7ECA9ADA4}" type="presParOf" srcId="{F468D0A6-F2DD-0A44-9B38-D35988F08199}" destId="{75F0A7ED-65E3-0D45-B1CD-5FF5D14C2DED}" srcOrd="6" destOrd="0" presId="urn:microsoft.com/office/officeart/2005/8/layout/hProcess11"/>
    <dgm:cxn modelId="{3B56873D-499F-DC41-AA78-53E4CDF22A68}" type="presParOf" srcId="{75F0A7ED-65E3-0D45-B1CD-5FF5D14C2DED}" destId="{01DEC042-D890-7947-8DED-D5CDFE5735BD}" srcOrd="0" destOrd="0" presId="urn:microsoft.com/office/officeart/2005/8/layout/hProcess11"/>
    <dgm:cxn modelId="{3381863C-F667-7E4F-817F-3BADE006F131}" type="presParOf" srcId="{75F0A7ED-65E3-0D45-B1CD-5FF5D14C2DED}" destId="{96DFB433-B610-CA41-830D-51540ACBFE58}" srcOrd="1" destOrd="0" presId="urn:microsoft.com/office/officeart/2005/8/layout/hProcess11"/>
    <dgm:cxn modelId="{39DD07B8-0698-694C-92CA-38EFDB293EE8}" type="presParOf" srcId="{75F0A7ED-65E3-0D45-B1CD-5FF5D14C2DED}" destId="{5D9877AE-ADD0-B148-9F6F-54A8D33891BF}" srcOrd="2" destOrd="0" presId="urn:microsoft.com/office/officeart/2005/8/layout/hProcess11"/>
    <dgm:cxn modelId="{ED899D66-75C8-E040-894B-7651635F1EFB}" type="presParOf" srcId="{F468D0A6-F2DD-0A44-9B38-D35988F08199}" destId="{DC174CFE-8EEC-F44E-A468-B1EC23406FE8}" srcOrd="7" destOrd="0" presId="urn:microsoft.com/office/officeart/2005/8/layout/hProcess11"/>
    <dgm:cxn modelId="{780F55BF-5AF4-E943-AA64-FA4D21DE2767}" type="presParOf" srcId="{F468D0A6-F2DD-0A44-9B38-D35988F08199}" destId="{8FC97F3B-0084-5F40-9C2D-2DF03906777F}" srcOrd="8" destOrd="0" presId="urn:microsoft.com/office/officeart/2005/8/layout/hProcess11"/>
    <dgm:cxn modelId="{BE3580EA-58AA-194E-A675-C40CE99EB923}" type="presParOf" srcId="{8FC97F3B-0084-5F40-9C2D-2DF03906777F}" destId="{E475CBEA-8307-F342-AC76-25756A5C1EF3}" srcOrd="0" destOrd="0" presId="urn:microsoft.com/office/officeart/2005/8/layout/hProcess11"/>
    <dgm:cxn modelId="{1543CC10-F1E8-C444-A495-EE25D5B00B71}" type="presParOf" srcId="{8FC97F3B-0084-5F40-9C2D-2DF03906777F}" destId="{B5F47C85-9934-6A45-AE6C-4CEA916B20EF}" srcOrd="1" destOrd="0" presId="urn:microsoft.com/office/officeart/2005/8/layout/hProcess11"/>
    <dgm:cxn modelId="{60F45079-6E1A-8543-B875-1E7916D43F88}" type="presParOf" srcId="{8FC97F3B-0084-5F40-9C2D-2DF03906777F}" destId="{A8CDE509-4D2C-4642-B2C6-7FB92F8CA6F8}" srcOrd="2" destOrd="0" presId="urn:microsoft.com/office/officeart/2005/8/layout/hProcess11"/>
    <dgm:cxn modelId="{104C641F-D844-1C49-A2C1-914741AC60F8}" type="presParOf" srcId="{F468D0A6-F2DD-0A44-9B38-D35988F08199}" destId="{71DF22C5-204B-DD45-A8D4-B61B4C91312C}" srcOrd="9" destOrd="0" presId="urn:microsoft.com/office/officeart/2005/8/layout/hProcess11"/>
    <dgm:cxn modelId="{675391DB-11FC-B745-ABBB-888B9F58470F}" type="presParOf" srcId="{F468D0A6-F2DD-0A44-9B38-D35988F08199}" destId="{74D8EFDE-9E34-6244-9032-29EFF7875164}" srcOrd="10" destOrd="0" presId="urn:microsoft.com/office/officeart/2005/8/layout/hProcess11"/>
    <dgm:cxn modelId="{208B98AC-9D27-C149-9B73-C9175CD48BA0}" type="presParOf" srcId="{74D8EFDE-9E34-6244-9032-29EFF7875164}" destId="{CF5088EA-EE7C-5540-9FC9-6A0EAD900C1D}" srcOrd="0" destOrd="0" presId="urn:microsoft.com/office/officeart/2005/8/layout/hProcess11"/>
    <dgm:cxn modelId="{1A60FE40-EC92-BD4E-8896-5CE0638472E4}" type="presParOf" srcId="{74D8EFDE-9E34-6244-9032-29EFF7875164}" destId="{313956D2-B7AE-B14D-B8F9-96AE2FC4F8CB}" srcOrd="1" destOrd="0" presId="urn:microsoft.com/office/officeart/2005/8/layout/hProcess11"/>
    <dgm:cxn modelId="{B47326E3-0163-8547-9BA8-4B3F89FA0645}" type="presParOf" srcId="{74D8EFDE-9E34-6244-9032-29EFF7875164}" destId="{489609EA-280C-1D4C-BE6A-78493A485B88}" srcOrd="2" destOrd="0" presId="urn:microsoft.com/office/officeart/2005/8/layout/hProcess11"/>
    <dgm:cxn modelId="{E4708322-75A2-0F4B-A328-F046CBCA4C83}" type="presParOf" srcId="{F468D0A6-F2DD-0A44-9B38-D35988F08199}" destId="{1742879A-4649-134C-9D48-C2CCCDE3E86D}" srcOrd="11" destOrd="0" presId="urn:microsoft.com/office/officeart/2005/8/layout/hProcess11"/>
    <dgm:cxn modelId="{4CF8F7C3-8FE5-E046-B876-921A26A4F0BA}" type="presParOf" srcId="{F468D0A6-F2DD-0A44-9B38-D35988F08199}" destId="{E20776F4-C5B2-2E4B-A85A-931A138168F0}" srcOrd="12" destOrd="0" presId="urn:microsoft.com/office/officeart/2005/8/layout/hProcess11"/>
    <dgm:cxn modelId="{995D698A-83BF-844F-BDFF-3F61287CB59D}" type="presParOf" srcId="{E20776F4-C5B2-2E4B-A85A-931A138168F0}" destId="{957808C6-0CA7-7446-94C7-F33D82B42188}" srcOrd="0" destOrd="0" presId="urn:microsoft.com/office/officeart/2005/8/layout/hProcess11"/>
    <dgm:cxn modelId="{EF2C0B8A-DF5B-4647-951F-D8CE0EDB268B}" type="presParOf" srcId="{E20776F4-C5B2-2E4B-A85A-931A138168F0}" destId="{F22D5BF8-CA51-C746-A898-A0A4B7B84A76}" srcOrd="1" destOrd="0" presId="urn:microsoft.com/office/officeart/2005/8/layout/hProcess11"/>
    <dgm:cxn modelId="{3810811E-2284-F246-8811-D44F85DC094F}" type="presParOf" srcId="{E20776F4-C5B2-2E4B-A85A-931A138168F0}" destId="{35C7EAB0-2BE8-E141-93D5-8B48D597E5B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E202AD-375B-478E-A128-EE57DEB2EEEA}" type="doc">
      <dgm:prSet loTypeId="urn:microsoft.com/office/officeart/2009/3/layout/RandomtoResultProcess" loCatId="process" qsTypeId="urn:microsoft.com/office/officeart/2005/8/quickstyle/simple1" qsCatId="simple" csTypeId="urn:microsoft.com/office/officeart/2005/8/colors/colorful5" csCatId="colorful" phldr="1"/>
      <dgm:spPr/>
      <dgm:t>
        <a:bodyPr/>
        <a:lstStyle/>
        <a:p>
          <a:endParaRPr lang="en-GB"/>
        </a:p>
      </dgm:t>
    </dgm:pt>
    <dgm:pt modelId="{AE645CFF-5270-4206-BF07-0D051BC6CB96}">
      <dgm:prSet custT="1"/>
      <dgm:spPr/>
      <dgm:t>
        <a:bodyPr/>
        <a:lstStyle/>
        <a:p>
          <a:pPr rtl="0"/>
          <a:r>
            <a:rPr lang="en-GB" sz="1500" b="1" dirty="0">
              <a:latin typeface="Verdana" panose="020B0604030504040204" pitchFamily="34" charset="0"/>
              <a:ea typeface="Verdana" panose="020B0604030504040204" pitchFamily="34" charset="0"/>
            </a:rPr>
            <a:t>Industry collaborators</a:t>
          </a:r>
        </a:p>
      </dgm:t>
    </dgm:pt>
    <dgm:pt modelId="{279CC0E4-9E71-4CCE-961D-25D5C07F8D30}" type="parTrans" cxnId="{C35B1504-34D1-40F5-8F3B-0EBF38C7FDE0}">
      <dgm:prSet/>
      <dgm:spPr/>
      <dgm:t>
        <a:bodyPr/>
        <a:lstStyle/>
        <a:p>
          <a:endParaRPr lang="en-GB">
            <a:latin typeface="Verdana" panose="020B0604030504040204" pitchFamily="34" charset="0"/>
            <a:ea typeface="Verdana" panose="020B0604030504040204" pitchFamily="34" charset="0"/>
          </a:endParaRPr>
        </a:p>
      </dgm:t>
    </dgm:pt>
    <dgm:pt modelId="{08814A99-8099-437F-B96D-F23ABEF755DA}" type="sibTrans" cxnId="{C35B1504-34D1-40F5-8F3B-0EBF38C7FDE0}">
      <dgm:prSet/>
      <dgm:spPr/>
      <dgm:t>
        <a:bodyPr/>
        <a:lstStyle/>
        <a:p>
          <a:endParaRPr lang="en-GB">
            <a:latin typeface="Verdana" panose="020B0604030504040204" pitchFamily="34" charset="0"/>
            <a:ea typeface="Verdana" panose="020B0604030504040204" pitchFamily="34" charset="0"/>
          </a:endParaRPr>
        </a:p>
      </dgm:t>
    </dgm:pt>
    <dgm:pt modelId="{298DF0B2-A7C3-4127-858A-F2A89206C246}">
      <dgm:prSet custT="1"/>
      <dgm:spPr/>
      <dgm:t>
        <a:bodyPr/>
        <a:lstStyle/>
        <a:p>
          <a:pPr algn="l" rtl="0"/>
          <a:r>
            <a:rPr lang="en-GB" sz="1200" b="1" i="1" kern="1200" dirty="0">
              <a:solidFill>
                <a:srgbClr val="006699"/>
              </a:solidFill>
              <a:latin typeface="Verdana" panose="020B0604030504040204" pitchFamily="34" charset="0"/>
              <a:ea typeface="Verdana" panose="020B0604030504040204" pitchFamily="34" charset="0"/>
            </a:rPr>
            <a:t>Confidentiality Disclosure Agreement    (CDA) in place</a:t>
          </a:r>
        </a:p>
      </dgm:t>
    </dgm:pt>
    <dgm:pt modelId="{60F647E1-5986-4192-86AC-E93513161AC9}" type="parTrans" cxnId="{6A82FCC5-94A0-498B-8D56-B4B486766A11}">
      <dgm:prSet/>
      <dgm:spPr/>
      <dgm:t>
        <a:bodyPr/>
        <a:lstStyle/>
        <a:p>
          <a:endParaRPr lang="en-GB">
            <a:latin typeface="Verdana" panose="020B0604030504040204" pitchFamily="34" charset="0"/>
            <a:ea typeface="Verdana" panose="020B0604030504040204" pitchFamily="34" charset="0"/>
          </a:endParaRPr>
        </a:p>
      </dgm:t>
    </dgm:pt>
    <dgm:pt modelId="{B55AA1F9-B9A2-41C4-9326-A3FECFD869AB}" type="sibTrans" cxnId="{6A82FCC5-94A0-498B-8D56-B4B486766A11}">
      <dgm:prSet/>
      <dgm:spPr/>
      <dgm:t>
        <a:bodyPr/>
        <a:lstStyle/>
        <a:p>
          <a:endParaRPr lang="en-GB">
            <a:latin typeface="Verdana" panose="020B0604030504040204" pitchFamily="34" charset="0"/>
            <a:ea typeface="Verdana" panose="020B0604030504040204" pitchFamily="34" charset="0"/>
          </a:endParaRPr>
        </a:p>
      </dgm:t>
    </dgm:pt>
    <dgm:pt modelId="{0DD8D6BA-A285-4BF3-AAA6-ECCC7C584585}">
      <dgm:prSet custT="1"/>
      <dgm:spPr/>
      <dgm:t>
        <a:bodyPr/>
        <a:lstStyle/>
        <a:p>
          <a:pPr rtl="0"/>
          <a:r>
            <a:rPr lang="en-GB" sz="1500" b="1" dirty="0">
              <a:latin typeface="Verdana" panose="020B0604030504040204" pitchFamily="34" charset="0"/>
              <a:ea typeface="Verdana" panose="020B0604030504040204" pitchFamily="34" charset="0"/>
            </a:rPr>
            <a:t>Submit asset for consideration</a:t>
          </a:r>
        </a:p>
      </dgm:t>
    </dgm:pt>
    <dgm:pt modelId="{3232E0FD-A3E5-42D5-8E67-EEB768D8AB3F}" type="parTrans" cxnId="{DFCD8925-7593-4E8C-AFE7-5403A4FA5BB9}">
      <dgm:prSet/>
      <dgm:spPr/>
      <dgm:t>
        <a:bodyPr/>
        <a:lstStyle/>
        <a:p>
          <a:endParaRPr lang="en-GB">
            <a:latin typeface="Verdana" panose="020B0604030504040204" pitchFamily="34" charset="0"/>
            <a:ea typeface="Verdana" panose="020B0604030504040204" pitchFamily="34" charset="0"/>
          </a:endParaRPr>
        </a:p>
      </dgm:t>
    </dgm:pt>
    <dgm:pt modelId="{058503D1-02E0-4C8D-919C-82C37F1790A8}" type="sibTrans" cxnId="{DFCD8925-7593-4E8C-AFE7-5403A4FA5BB9}">
      <dgm:prSet/>
      <dgm:spPr/>
      <dgm:t>
        <a:bodyPr/>
        <a:lstStyle/>
        <a:p>
          <a:endParaRPr lang="en-GB">
            <a:latin typeface="Verdana" panose="020B0604030504040204" pitchFamily="34" charset="0"/>
            <a:ea typeface="Verdana" panose="020B0604030504040204" pitchFamily="34" charset="0"/>
          </a:endParaRPr>
        </a:p>
      </dgm:t>
    </dgm:pt>
    <dgm:pt modelId="{C4E3DDDB-DAA8-42E6-8643-118C6181DFCA}">
      <dgm:prSet custT="1"/>
      <dgm:spPr/>
      <dgm:t>
        <a:bodyPr/>
        <a:lstStyle/>
        <a:p>
          <a:pPr rtl="0"/>
          <a:r>
            <a:rPr lang="en-GB" sz="1200" b="1" i="1" dirty="0">
              <a:solidFill>
                <a:srgbClr val="006699"/>
              </a:solidFill>
              <a:latin typeface="Verdana" panose="020B0604030504040204" pitchFamily="34" charset="0"/>
              <a:ea typeface="Verdana" panose="020B0604030504040204" pitchFamily="34" charset="0"/>
            </a:rPr>
            <a:t>Pre-specified submission pack</a:t>
          </a:r>
        </a:p>
      </dgm:t>
    </dgm:pt>
    <dgm:pt modelId="{513DC855-B224-4810-B4E1-41AF602A6CDB}" type="parTrans" cxnId="{80A6BDCC-AD3A-49D5-A97B-B264824A34F7}">
      <dgm:prSet/>
      <dgm:spPr/>
      <dgm:t>
        <a:bodyPr/>
        <a:lstStyle/>
        <a:p>
          <a:endParaRPr lang="en-GB">
            <a:latin typeface="Verdana" panose="020B0604030504040204" pitchFamily="34" charset="0"/>
            <a:ea typeface="Verdana" panose="020B0604030504040204" pitchFamily="34" charset="0"/>
          </a:endParaRPr>
        </a:p>
      </dgm:t>
    </dgm:pt>
    <dgm:pt modelId="{AFC0DCA1-924A-4FF1-A4BD-A89BC9ED8DDA}" type="sibTrans" cxnId="{80A6BDCC-AD3A-49D5-A97B-B264824A34F7}">
      <dgm:prSet/>
      <dgm:spPr/>
      <dgm:t>
        <a:bodyPr/>
        <a:lstStyle/>
        <a:p>
          <a:endParaRPr lang="en-GB">
            <a:latin typeface="Verdana" panose="020B0604030504040204" pitchFamily="34" charset="0"/>
            <a:ea typeface="Verdana" panose="020B0604030504040204" pitchFamily="34" charset="0"/>
          </a:endParaRPr>
        </a:p>
      </dgm:t>
    </dgm:pt>
    <dgm:pt modelId="{62C34A4A-318C-4341-BCDA-B123631EECF6}">
      <dgm:prSet custT="1"/>
      <dgm:spPr/>
      <dgm:t>
        <a:bodyPr/>
        <a:lstStyle/>
        <a:p>
          <a:pPr rtl="0"/>
          <a:r>
            <a:rPr lang="en-GB" sz="1500" b="1" dirty="0">
              <a:latin typeface="Verdana" panose="020B0604030504040204" pitchFamily="34" charset="0"/>
              <a:ea typeface="Verdana" panose="020B0604030504040204" pitchFamily="34" charset="0"/>
            </a:rPr>
            <a:t>Assessment by Trial Steering Committee (TSC)</a:t>
          </a:r>
        </a:p>
      </dgm:t>
    </dgm:pt>
    <dgm:pt modelId="{2C2F94B4-6AE1-4F7E-A80D-9599A202D1D8}" type="parTrans" cxnId="{561770C0-3C49-4660-9372-CF33E8CE1C4F}">
      <dgm:prSet/>
      <dgm:spPr/>
      <dgm:t>
        <a:bodyPr/>
        <a:lstStyle/>
        <a:p>
          <a:endParaRPr lang="en-GB">
            <a:latin typeface="Verdana" panose="020B0604030504040204" pitchFamily="34" charset="0"/>
            <a:ea typeface="Verdana" panose="020B0604030504040204" pitchFamily="34" charset="0"/>
          </a:endParaRPr>
        </a:p>
      </dgm:t>
    </dgm:pt>
    <dgm:pt modelId="{60368743-ABC5-4BA1-B78B-2DD5CB7240C4}" type="sibTrans" cxnId="{561770C0-3C49-4660-9372-CF33E8CE1C4F}">
      <dgm:prSet/>
      <dgm:spPr/>
      <dgm:t>
        <a:bodyPr/>
        <a:lstStyle/>
        <a:p>
          <a:endParaRPr lang="en-GB">
            <a:latin typeface="Verdana" panose="020B0604030504040204" pitchFamily="34" charset="0"/>
            <a:ea typeface="Verdana" panose="020B0604030504040204" pitchFamily="34" charset="0"/>
          </a:endParaRPr>
        </a:p>
      </dgm:t>
    </dgm:pt>
    <dgm:pt modelId="{7FF444A0-B2C6-4C1D-B3DA-7755D5B8D546}">
      <dgm:prSet custT="1"/>
      <dgm:spPr/>
      <dgm:t>
        <a:bodyPr/>
        <a:lstStyle/>
        <a:p>
          <a:pPr rtl="0"/>
          <a:r>
            <a:rPr lang="en-GB" sz="1200" b="1" i="1" dirty="0">
              <a:solidFill>
                <a:srgbClr val="006699"/>
              </a:solidFill>
              <a:latin typeface="Verdana" panose="020B0604030504040204" pitchFamily="34" charset="0"/>
              <a:ea typeface="Verdana" panose="020B0604030504040204" pitchFamily="34" charset="0"/>
            </a:rPr>
            <a:t>Robust, systematic scoring system for assets</a:t>
          </a:r>
        </a:p>
      </dgm:t>
    </dgm:pt>
    <dgm:pt modelId="{E02B8EB5-30C1-47A8-8D47-30332FA4194A}" type="parTrans" cxnId="{2AB3FA4B-CC6F-46FF-BF28-B0FB5B677FE9}">
      <dgm:prSet/>
      <dgm:spPr/>
      <dgm:t>
        <a:bodyPr/>
        <a:lstStyle/>
        <a:p>
          <a:endParaRPr lang="en-GB">
            <a:latin typeface="Verdana" panose="020B0604030504040204" pitchFamily="34" charset="0"/>
            <a:ea typeface="Verdana" panose="020B0604030504040204" pitchFamily="34" charset="0"/>
          </a:endParaRPr>
        </a:p>
      </dgm:t>
    </dgm:pt>
    <dgm:pt modelId="{5FAEDDE8-8F64-44D4-816E-A04C388774D4}" type="sibTrans" cxnId="{2AB3FA4B-CC6F-46FF-BF28-B0FB5B677FE9}">
      <dgm:prSet/>
      <dgm:spPr/>
      <dgm:t>
        <a:bodyPr/>
        <a:lstStyle/>
        <a:p>
          <a:endParaRPr lang="en-GB">
            <a:latin typeface="Verdana" panose="020B0604030504040204" pitchFamily="34" charset="0"/>
            <a:ea typeface="Verdana" panose="020B0604030504040204" pitchFamily="34" charset="0"/>
          </a:endParaRPr>
        </a:p>
      </dgm:t>
    </dgm:pt>
    <dgm:pt modelId="{4356D403-A3FF-4A61-A6DF-0804C96ED9E8}">
      <dgm:prSet custT="1"/>
      <dgm:spPr/>
      <dgm:t>
        <a:bodyPr/>
        <a:lstStyle/>
        <a:p>
          <a:pPr rtl="0"/>
          <a:r>
            <a:rPr lang="en-GB" sz="1500" b="1" dirty="0">
              <a:latin typeface="Verdana" panose="020B0604030504040204" pitchFamily="34" charset="0"/>
              <a:ea typeface="Verdana" panose="020B0604030504040204" pitchFamily="34" charset="0"/>
            </a:rPr>
            <a:t>Formal written response from the Sponsor and TSC Chair</a:t>
          </a:r>
        </a:p>
      </dgm:t>
    </dgm:pt>
    <dgm:pt modelId="{B862A326-F4A3-4A31-8F4C-0662ADAA554B}" type="parTrans" cxnId="{059E51A1-14F0-491A-BD97-657A414398C8}">
      <dgm:prSet/>
      <dgm:spPr/>
      <dgm:t>
        <a:bodyPr/>
        <a:lstStyle/>
        <a:p>
          <a:endParaRPr lang="en-GB">
            <a:latin typeface="Verdana" panose="020B0604030504040204" pitchFamily="34" charset="0"/>
            <a:ea typeface="Verdana" panose="020B0604030504040204" pitchFamily="34" charset="0"/>
          </a:endParaRPr>
        </a:p>
      </dgm:t>
    </dgm:pt>
    <dgm:pt modelId="{74928B6B-FC00-410E-9AAE-FADA2DDE4CF4}" type="sibTrans" cxnId="{059E51A1-14F0-491A-BD97-657A414398C8}">
      <dgm:prSet/>
      <dgm:spPr/>
      <dgm:t>
        <a:bodyPr/>
        <a:lstStyle/>
        <a:p>
          <a:endParaRPr lang="en-GB">
            <a:latin typeface="Verdana" panose="020B0604030504040204" pitchFamily="34" charset="0"/>
            <a:ea typeface="Verdana" panose="020B0604030504040204" pitchFamily="34" charset="0"/>
          </a:endParaRPr>
        </a:p>
      </dgm:t>
    </dgm:pt>
    <dgm:pt modelId="{464E5746-F4F7-413D-B324-071925F119F7}">
      <dgm:prSet custT="1"/>
      <dgm:spPr/>
      <dgm:t>
        <a:bodyPr/>
        <a:lstStyle/>
        <a:p>
          <a:pPr rtl="0">
            <a:spcAft>
              <a:spcPts val="0"/>
            </a:spcAft>
          </a:pPr>
          <a:r>
            <a:rPr lang="en-GB" sz="1600" b="1" dirty="0">
              <a:latin typeface="Verdana" panose="020B0604030504040204" pitchFamily="34" charset="0"/>
              <a:ea typeface="Verdana" panose="020B0604030504040204" pitchFamily="34" charset="0"/>
            </a:rPr>
            <a:t>Formal inclusion in </a:t>
          </a:r>
        </a:p>
        <a:p>
          <a:pPr rtl="0">
            <a:spcAft>
              <a:spcPct val="35000"/>
            </a:spcAft>
          </a:pPr>
          <a:r>
            <a:rPr lang="en-GB" sz="1600" b="1" dirty="0">
              <a:latin typeface="Verdana" panose="020B0604030504040204" pitchFamily="34" charset="0"/>
              <a:ea typeface="Verdana" panose="020B0604030504040204" pitchFamily="34" charset="0"/>
            </a:rPr>
            <a:t>Glo-BNHL</a:t>
          </a:r>
        </a:p>
      </dgm:t>
    </dgm:pt>
    <dgm:pt modelId="{A7B35A5A-D8ED-4A2B-9344-A245EC902D71}" type="parTrans" cxnId="{C7970172-9F27-430F-BB47-1D617758EAA5}">
      <dgm:prSet/>
      <dgm:spPr/>
      <dgm:t>
        <a:bodyPr/>
        <a:lstStyle/>
        <a:p>
          <a:endParaRPr lang="en-GB">
            <a:latin typeface="Verdana" panose="020B0604030504040204" pitchFamily="34" charset="0"/>
            <a:ea typeface="Verdana" panose="020B0604030504040204" pitchFamily="34" charset="0"/>
          </a:endParaRPr>
        </a:p>
      </dgm:t>
    </dgm:pt>
    <dgm:pt modelId="{84011538-ADA8-494F-BA0E-7A6E347FBB65}" type="sibTrans" cxnId="{C7970172-9F27-430F-BB47-1D617758EAA5}">
      <dgm:prSet/>
      <dgm:spPr/>
      <dgm:t>
        <a:bodyPr/>
        <a:lstStyle/>
        <a:p>
          <a:endParaRPr lang="en-GB">
            <a:latin typeface="Verdana" panose="020B0604030504040204" pitchFamily="34" charset="0"/>
            <a:ea typeface="Verdana" panose="020B0604030504040204" pitchFamily="34" charset="0"/>
          </a:endParaRPr>
        </a:p>
      </dgm:t>
    </dgm:pt>
    <dgm:pt modelId="{55CC971E-6CD7-414D-93F7-FEECC6EBD97E}">
      <dgm:prSet custT="1"/>
      <dgm:spPr/>
      <dgm:t>
        <a:bodyPr/>
        <a:lstStyle/>
        <a:p>
          <a:pPr algn="l" rtl="0"/>
          <a:endParaRPr lang="en-GB" sz="1200" i="1" kern="1200" dirty="0">
            <a:latin typeface="Verdana" panose="020B0604030504040204" pitchFamily="34" charset="0"/>
            <a:ea typeface="Verdana" panose="020B0604030504040204" pitchFamily="34" charset="0"/>
          </a:endParaRPr>
        </a:p>
      </dgm:t>
    </dgm:pt>
    <dgm:pt modelId="{86E10334-38AC-4904-BDB9-5B31A65E87C6}" type="parTrans" cxnId="{0F61D4AA-933C-4096-8477-891E9B819CBA}">
      <dgm:prSet/>
      <dgm:spPr/>
      <dgm:t>
        <a:bodyPr/>
        <a:lstStyle/>
        <a:p>
          <a:endParaRPr lang="en-GB"/>
        </a:p>
      </dgm:t>
    </dgm:pt>
    <dgm:pt modelId="{DDBA85FB-C4E9-4180-BA31-00DB09FB9C51}" type="sibTrans" cxnId="{0F61D4AA-933C-4096-8477-891E9B819CBA}">
      <dgm:prSet/>
      <dgm:spPr/>
      <dgm:t>
        <a:bodyPr/>
        <a:lstStyle/>
        <a:p>
          <a:endParaRPr lang="en-GB"/>
        </a:p>
      </dgm:t>
    </dgm:pt>
    <dgm:pt modelId="{6923109B-516E-4C58-89F1-268BC31BABF2}">
      <dgm:prSet custT="1"/>
      <dgm:spPr/>
      <dgm:t>
        <a:bodyPr/>
        <a:lstStyle/>
        <a:p>
          <a:pPr rtl="0"/>
          <a:endParaRPr lang="en-GB" sz="1200" b="1" i="1" dirty="0">
            <a:solidFill>
              <a:srgbClr val="0070C0"/>
            </a:solidFill>
            <a:latin typeface="Verdana" panose="020B0604030504040204" pitchFamily="34" charset="0"/>
            <a:ea typeface="Verdana" panose="020B0604030504040204" pitchFamily="34" charset="0"/>
          </a:endParaRPr>
        </a:p>
      </dgm:t>
    </dgm:pt>
    <dgm:pt modelId="{9719C123-5EDB-43F8-AA0E-C48BEA90FDF5}" type="parTrans" cxnId="{4D67EEEB-0367-43ED-86CF-AE36AD12852E}">
      <dgm:prSet/>
      <dgm:spPr/>
      <dgm:t>
        <a:bodyPr/>
        <a:lstStyle/>
        <a:p>
          <a:endParaRPr lang="en-GB"/>
        </a:p>
      </dgm:t>
    </dgm:pt>
    <dgm:pt modelId="{58FD7B30-BC61-4760-8F4B-4226B1F8D73B}" type="sibTrans" cxnId="{4D67EEEB-0367-43ED-86CF-AE36AD12852E}">
      <dgm:prSet/>
      <dgm:spPr/>
      <dgm:t>
        <a:bodyPr/>
        <a:lstStyle/>
        <a:p>
          <a:endParaRPr lang="en-GB"/>
        </a:p>
      </dgm:t>
    </dgm:pt>
    <dgm:pt modelId="{5E878A0C-BE40-4E36-AEF9-2156165900FA}">
      <dgm:prSet custT="1"/>
      <dgm:spPr/>
      <dgm:t>
        <a:bodyPr/>
        <a:lstStyle/>
        <a:p>
          <a:pPr rtl="0"/>
          <a:endParaRPr lang="en-GB" sz="1200" b="1" i="1" dirty="0">
            <a:solidFill>
              <a:srgbClr val="006699"/>
            </a:solidFill>
            <a:latin typeface="Verdana" panose="020B0604030504040204" pitchFamily="34" charset="0"/>
            <a:ea typeface="Verdana" panose="020B0604030504040204" pitchFamily="34" charset="0"/>
          </a:endParaRPr>
        </a:p>
      </dgm:t>
    </dgm:pt>
    <dgm:pt modelId="{5C83431F-2CF3-46D5-B40D-630698735C3D}" type="parTrans" cxnId="{5A9B885C-D18D-4B34-AEDE-57FEC09EEF3E}">
      <dgm:prSet/>
      <dgm:spPr/>
      <dgm:t>
        <a:bodyPr/>
        <a:lstStyle/>
        <a:p>
          <a:endParaRPr lang="en-GB"/>
        </a:p>
      </dgm:t>
    </dgm:pt>
    <dgm:pt modelId="{90091094-6468-4346-A2F1-45D9196EF563}" type="sibTrans" cxnId="{5A9B885C-D18D-4B34-AEDE-57FEC09EEF3E}">
      <dgm:prSet/>
      <dgm:spPr/>
      <dgm:t>
        <a:bodyPr/>
        <a:lstStyle/>
        <a:p>
          <a:endParaRPr lang="en-GB"/>
        </a:p>
      </dgm:t>
    </dgm:pt>
    <dgm:pt modelId="{98030312-CE9F-403C-BC4A-7A2679C65507}">
      <dgm:prSet custT="1"/>
      <dgm:spPr/>
      <dgm:t>
        <a:bodyPr/>
        <a:lstStyle/>
        <a:p>
          <a:pPr rtl="0"/>
          <a:r>
            <a:rPr lang="en-GB" sz="1200" b="1" i="1" dirty="0">
              <a:solidFill>
                <a:srgbClr val="006699"/>
              </a:solidFill>
              <a:latin typeface="Verdana" panose="020B0604030504040204" pitchFamily="34" charset="0"/>
              <a:ea typeface="Verdana" panose="020B0604030504040204" pitchFamily="34" charset="0"/>
            </a:rPr>
            <a:t>Within 28 days of receipt of full asset pack</a:t>
          </a:r>
        </a:p>
      </dgm:t>
    </dgm:pt>
    <dgm:pt modelId="{0C4B6F8C-F1DF-4F14-A772-450F26BBDEC2}" type="parTrans" cxnId="{2CC5BBD9-4098-4AEE-BAB0-8C6CBCD5AB20}">
      <dgm:prSet/>
      <dgm:spPr/>
      <dgm:t>
        <a:bodyPr/>
        <a:lstStyle/>
        <a:p>
          <a:endParaRPr lang="en-GB"/>
        </a:p>
      </dgm:t>
    </dgm:pt>
    <dgm:pt modelId="{94DB2320-FD7C-4707-A096-AF055820FB9B}" type="sibTrans" cxnId="{2CC5BBD9-4098-4AEE-BAB0-8C6CBCD5AB20}">
      <dgm:prSet/>
      <dgm:spPr/>
      <dgm:t>
        <a:bodyPr/>
        <a:lstStyle/>
        <a:p>
          <a:endParaRPr lang="en-GB"/>
        </a:p>
      </dgm:t>
    </dgm:pt>
    <dgm:pt modelId="{86F32729-9402-4587-AA90-F7F58FED8AEA}">
      <dgm:prSet custT="1"/>
      <dgm:spPr/>
      <dgm:t>
        <a:bodyPr/>
        <a:lstStyle/>
        <a:p>
          <a:pPr rtl="0"/>
          <a:endParaRPr lang="en-GB" sz="1500" b="1" dirty="0">
            <a:latin typeface="Verdana" panose="020B0604030504040204" pitchFamily="34" charset="0"/>
            <a:ea typeface="Verdana" panose="020B0604030504040204" pitchFamily="34" charset="0"/>
          </a:endParaRPr>
        </a:p>
      </dgm:t>
    </dgm:pt>
    <dgm:pt modelId="{25A199FC-9523-4655-81B9-EC060EA8096D}" type="parTrans" cxnId="{B7D3DCEC-69BF-4F06-9F27-CE5BD39F7FA9}">
      <dgm:prSet/>
      <dgm:spPr/>
      <dgm:t>
        <a:bodyPr/>
        <a:lstStyle/>
        <a:p>
          <a:endParaRPr lang="en-GB"/>
        </a:p>
      </dgm:t>
    </dgm:pt>
    <dgm:pt modelId="{977AE1ED-4287-459A-86AA-FCE761D030AF}" type="sibTrans" cxnId="{B7D3DCEC-69BF-4F06-9F27-CE5BD39F7FA9}">
      <dgm:prSet/>
      <dgm:spPr/>
      <dgm:t>
        <a:bodyPr/>
        <a:lstStyle/>
        <a:p>
          <a:endParaRPr lang="en-GB"/>
        </a:p>
      </dgm:t>
    </dgm:pt>
    <dgm:pt modelId="{B147069D-611A-41FF-980F-460862496B9B}">
      <dgm:prSet custT="1"/>
      <dgm:spPr/>
      <dgm:t>
        <a:bodyPr/>
        <a:lstStyle/>
        <a:p>
          <a:pPr rtl="0"/>
          <a:endParaRPr lang="en-GB" sz="1400" b="1" kern="1200" dirty="0">
            <a:latin typeface="Verdana" panose="020B0604030504040204" pitchFamily="34" charset="0"/>
            <a:ea typeface="Verdana" panose="020B0604030504040204" pitchFamily="34" charset="0"/>
          </a:endParaRPr>
        </a:p>
      </dgm:t>
    </dgm:pt>
    <dgm:pt modelId="{4214B84A-0B32-44FC-B7C8-9D8FF08A0347}" type="parTrans" cxnId="{CD0FC372-EF44-4A8F-8EAD-B36F7A52D6A9}">
      <dgm:prSet/>
      <dgm:spPr/>
      <dgm:t>
        <a:bodyPr/>
        <a:lstStyle/>
        <a:p>
          <a:endParaRPr lang="en-GB"/>
        </a:p>
      </dgm:t>
    </dgm:pt>
    <dgm:pt modelId="{CE033606-2DF4-44E2-8927-1FACDA3E75A9}" type="sibTrans" cxnId="{CD0FC372-EF44-4A8F-8EAD-B36F7A52D6A9}">
      <dgm:prSet/>
      <dgm:spPr/>
      <dgm:t>
        <a:bodyPr/>
        <a:lstStyle/>
        <a:p>
          <a:endParaRPr lang="en-GB"/>
        </a:p>
      </dgm:t>
    </dgm:pt>
    <dgm:pt modelId="{87B9B6C1-D198-4D2E-B9AB-D08F0EEB89CE}">
      <dgm:prSet custT="1"/>
      <dgm:spPr/>
      <dgm:t>
        <a:bodyPr/>
        <a:lstStyle/>
        <a:p>
          <a:pPr rtl="0"/>
          <a:r>
            <a:rPr lang="en-GB" sz="1200" b="1" i="1" kern="1200" dirty="0">
              <a:solidFill>
                <a:srgbClr val="006699"/>
              </a:solidFill>
              <a:latin typeface="Verdana" panose="020B0604030504040204" pitchFamily="34" charset="0"/>
              <a:ea typeface="Verdana" panose="020B0604030504040204" pitchFamily="34" charset="0"/>
            </a:rPr>
            <a:t>If prioritised for inclusion and agreed by Industry collaborator</a:t>
          </a:r>
        </a:p>
      </dgm:t>
    </dgm:pt>
    <dgm:pt modelId="{19963342-AEB0-43A4-B590-D054F38E8EB8}" type="parTrans" cxnId="{8484B524-97BE-4DEC-8B43-8E7137BAE0E1}">
      <dgm:prSet/>
      <dgm:spPr/>
      <dgm:t>
        <a:bodyPr/>
        <a:lstStyle/>
        <a:p>
          <a:endParaRPr lang="en-GB"/>
        </a:p>
      </dgm:t>
    </dgm:pt>
    <dgm:pt modelId="{748BA45A-80A6-4A94-9F1A-F6B6617F3CB1}" type="sibTrans" cxnId="{8484B524-97BE-4DEC-8B43-8E7137BAE0E1}">
      <dgm:prSet/>
      <dgm:spPr/>
      <dgm:t>
        <a:bodyPr/>
        <a:lstStyle/>
        <a:p>
          <a:endParaRPr lang="en-GB"/>
        </a:p>
      </dgm:t>
    </dgm:pt>
    <dgm:pt modelId="{F04A9E31-CCB3-4100-8236-8CEEFBB1B236}">
      <dgm:prSet custT="1"/>
      <dgm:spPr/>
      <dgm:t>
        <a:bodyPr/>
        <a:lstStyle/>
        <a:p>
          <a:pPr rtl="0"/>
          <a:r>
            <a:rPr lang="en-GB" sz="1200" b="1" i="1" dirty="0">
              <a:solidFill>
                <a:srgbClr val="006699"/>
              </a:solidFill>
              <a:latin typeface="Verdana" panose="020B0604030504040204" pitchFamily="34" charset="0"/>
              <a:ea typeface="Verdana" panose="020B0604030504040204" pitchFamily="34" charset="0"/>
            </a:rPr>
            <a:t>Copy to EMA for transparency</a:t>
          </a:r>
        </a:p>
      </dgm:t>
    </dgm:pt>
    <dgm:pt modelId="{F58860A4-793F-49A3-99F1-36A698470EEA}" type="parTrans" cxnId="{2DD543D5-718F-45BD-8E45-DD29E59DC0CC}">
      <dgm:prSet/>
      <dgm:spPr/>
      <dgm:t>
        <a:bodyPr/>
        <a:lstStyle/>
        <a:p>
          <a:endParaRPr lang="en-GB"/>
        </a:p>
      </dgm:t>
    </dgm:pt>
    <dgm:pt modelId="{6D3D9E65-6952-4344-A6E7-DC33F0C888BC}" type="sibTrans" cxnId="{2DD543D5-718F-45BD-8E45-DD29E59DC0CC}">
      <dgm:prSet/>
      <dgm:spPr/>
      <dgm:t>
        <a:bodyPr/>
        <a:lstStyle/>
        <a:p>
          <a:endParaRPr lang="en-GB"/>
        </a:p>
      </dgm:t>
    </dgm:pt>
    <dgm:pt modelId="{B033F83C-0CCF-4DB2-86D6-BFFAD3DB1C13}">
      <dgm:prSet custT="1"/>
      <dgm:spPr/>
      <dgm:t>
        <a:bodyPr/>
        <a:lstStyle/>
        <a:p>
          <a:pPr rtl="0"/>
          <a:r>
            <a:rPr lang="en-GB" sz="1200" b="1" i="1" dirty="0">
              <a:solidFill>
                <a:srgbClr val="006699"/>
              </a:solidFill>
              <a:latin typeface="Verdana" panose="020B0604030504040204" pitchFamily="34" charset="0"/>
              <a:ea typeface="Verdana" panose="020B0604030504040204" pitchFamily="34" charset="0"/>
            </a:rPr>
            <a:t>Follow-up clarification meeting offered </a:t>
          </a:r>
        </a:p>
      </dgm:t>
    </dgm:pt>
    <dgm:pt modelId="{C3A01011-7BC3-4862-A2DB-7237FD100AB1}" type="parTrans" cxnId="{AE160390-DEBC-4541-A58B-2F80FFC9BD87}">
      <dgm:prSet/>
      <dgm:spPr/>
      <dgm:t>
        <a:bodyPr/>
        <a:lstStyle/>
        <a:p>
          <a:endParaRPr lang="en-GB"/>
        </a:p>
      </dgm:t>
    </dgm:pt>
    <dgm:pt modelId="{822A3605-20CF-4D4B-B4AE-A3E74F091326}" type="sibTrans" cxnId="{AE160390-DEBC-4541-A58B-2F80FFC9BD87}">
      <dgm:prSet/>
      <dgm:spPr/>
      <dgm:t>
        <a:bodyPr/>
        <a:lstStyle/>
        <a:p>
          <a:endParaRPr lang="en-GB"/>
        </a:p>
      </dgm:t>
    </dgm:pt>
    <dgm:pt modelId="{50211B96-A405-44EA-A60E-E90C70950DA1}">
      <dgm:prSet custT="1"/>
      <dgm:spPr/>
      <dgm:t>
        <a:bodyPr/>
        <a:lstStyle/>
        <a:p>
          <a:pPr algn="l" rtl="0"/>
          <a:endParaRPr lang="en-GB" sz="1200" b="1" i="1" kern="1200" dirty="0">
            <a:solidFill>
              <a:srgbClr val="0070C0"/>
            </a:solidFill>
            <a:latin typeface="Verdana" panose="020B0604030504040204" pitchFamily="34" charset="0"/>
            <a:ea typeface="Verdana" panose="020B0604030504040204" pitchFamily="34" charset="0"/>
          </a:endParaRPr>
        </a:p>
      </dgm:t>
    </dgm:pt>
    <dgm:pt modelId="{B778CCF6-5026-4828-AC55-BF5E92259921}" type="parTrans" cxnId="{8DDCE2D9-2FCF-48B3-B8BD-A52545407586}">
      <dgm:prSet/>
      <dgm:spPr/>
      <dgm:t>
        <a:bodyPr/>
        <a:lstStyle/>
        <a:p>
          <a:endParaRPr lang="en-GB"/>
        </a:p>
      </dgm:t>
    </dgm:pt>
    <dgm:pt modelId="{E79BB075-CF72-4B68-9CBC-D1E0A684EB4C}" type="sibTrans" cxnId="{8DDCE2D9-2FCF-48B3-B8BD-A52545407586}">
      <dgm:prSet/>
      <dgm:spPr/>
      <dgm:t>
        <a:bodyPr/>
        <a:lstStyle/>
        <a:p>
          <a:endParaRPr lang="en-GB"/>
        </a:p>
      </dgm:t>
    </dgm:pt>
    <dgm:pt modelId="{78F7E6B2-20E4-4AF2-A453-13C80936E0BB}">
      <dgm:prSet custT="1"/>
      <dgm:spPr/>
      <dgm:t>
        <a:bodyPr/>
        <a:lstStyle/>
        <a:p>
          <a:pPr algn="l"/>
          <a:r>
            <a:rPr lang="en-GB" sz="1200" b="1" i="1" kern="1200" dirty="0">
              <a:solidFill>
                <a:srgbClr val="006699"/>
              </a:solidFill>
              <a:latin typeface="Verdana" panose="020B0604030504040204" pitchFamily="34" charset="0"/>
              <a:ea typeface="Verdana" panose="020B0604030504040204" pitchFamily="34" charset="0"/>
              <a:cs typeface="+mn-cs"/>
            </a:rPr>
            <a:t>Industry pack outlining the trial and collaboration</a:t>
          </a:r>
        </a:p>
      </dgm:t>
    </dgm:pt>
    <dgm:pt modelId="{03AAB797-8E4E-41AD-A8B7-C874EF924631}" type="parTrans" cxnId="{9B91ACA9-ACC3-4EA8-8A57-69F838483D3E}">
      <dgm:prSet/>
      <dgm:spPr/>
      <dgm:t>
        <a:bodyPr/>
        <a:lstStyle/>
        <a:p>
          <a:endParaRPr lang="en-GB"/>
        </a:p>
      </dgm:t>
    </dgm:pt>
    <dgm:pt modelId="{3E0EE1D3-C2DE-426B-B596-9CDF6D1DDE9B}" type="sibTrans" cxnId="{9B91ACA9-ACC3-4EA8-8A57-69F838483D3E}">
      <dgm:prSet/>
      <dgm:spPr/>
      <dgm:t>
        <a:bodyPr/>
        <a:lstStyle/>
        <a:p>
          <a:endParaRPr lang="en-GB"/>
        </a:p>
      </dgm:t>
    </dgm:pt>
    <dgm:pt modelId="{E6785CF4-498E-4186-AAF3-B661081D8E6F}">
      <dgm:prSet custT="1"/>
      <dgm:spPr/>
      <dgm:t>
        <a:bodyPr/>
        <a:lstStyle/>
        <a:p>
          <a:pPr algn="l" rtl="0"/>
          <a:endParaRPr lang="en-GB" sz="1200" b="1" i="1" kern="1200" dirty="0">
            <a:solidFill>
              <a:srgbClr val="006699"/>
            </a:solidFill>
            <a:latin typeface="Verdana" panose="020B0604030504040204" pitchFamily="34" charset="0"/>
            <a:ea typeface="Verdana" panose="020B0604030504040204" pitchFamily="34" charset="0"/>
          </a:endParaRPr>
        </a:p>
      </dgm:t>
    </dgm:pt>
    <dgm:pt modelId="{599A8555-CA3D-4506-8982-C2FBFE56A550}" type="parTrans" cxnId="{D6164CB9-4B10-435D-87B2-E8025C3EC009}">
      <dgm:prSet/>
      <dgm:spPr/>
      <dgm:t>
        <a:bodyPr/>
        <a:lstStyle/>
        <a:p>
          <a:endParaRPr lang="en-GB"/>
        </a:p>
      </dgm:t>
    </dgm:pt>
    <dgm:pt modelId="{E9256645-6C97-4909-ABA2-EF58FC27411C}" type="sibTrans" cxnId="{D6164CB9-4B10-435D-87B2-E8025C3EC009}">
      <dgm:prSet/>
      <dgm:spPr/>
      <dgm:t>
        <a:bodyPr/>
        <a:lstStyle/>
        <a:p>
          <a:endParaRPr lang="en-GB"/>
        </a:p>
      </dgm:t>
    </dgm:pt>
    <dgm:pt modelId="{31A44A56-0279-4014-B9A8-CD5099F7EA85}">
      <dgm:prSet custT="1"/>
      <dgm:spPr/>
      <dgm:t>
        <a:bodyPr/>
        <a:lstStyle/>
        <a:p>
          <a:pPr rtl="0"/>
          <a:r>
            <a:rPr lang="en-GB" sz="1200" b="1" i="1" dirty="0">
              <a:solidFill>
                <a:srgbClr val="006699"/>
              </a:solidFill>
              <a:latin typeface="Verdana" panose="020B0604030504040204" pitchFamily="34" charset="0"/>
              <a:ea typeface="Verdana" panose="020B0604030504040204" pitchFamily="34" charset="0"/>
            </a:rPr>
            <a:t>Strict deadlines for submission and response published</a:t>
          </a:r>
        </a:p>
      </dgm:t>
    </dgm:pt>
    <dgm:pt modelId="{ECB82128-D960-4BB2-A0A2-39D9880E72AA}" type="parTrans" cxnId="{FC7E0228-A8BE-486C-9F09-3E63EA01C6C7}">
      <dgm:prSet/>
      <dgm:spPr/>
      <dgm:t>
        <a:bodyPr/>
        <a:lstStyle/>
        <a:p>
          <a:endParaRPr lang="en-GB"/>
        </a:p>
      </dgm:t>
    </dgm:pt>
    <dgm:pt modelId="{EA624E75-963F-4022-A660-E033289641FC}" type="sibTrans" cxnId="{FC7E0228-A8BE-486C-9F09-3E63EA01C6C7}">
      <dgm:prSet/>
      <dgm:spPr/>
      <dgm:t>
        <a:bodyPr/>
        <a:lstStyle/>
        <a:p>
          <a:endParaRPr lang="en-GB"/>
        </a:p>
      </dgm:t>
    </dgm:pt>
    <dgm:pt modelId="{7BE45C71-EA01-4A7D-8B5B-B19CB74D2B27}">
      <dgm:prSet custT="1"/>
      <dgm:spPr/>
      <dgm:t>
        <a:bodyPr/>
        <a:lstStyle/>
        <a:p>
          <a:pPr rtl="0"/>
          <a:endParaRPr lang="en-GB" sz="1200" b="1" i="1" dirty="0">
            <a:solidFill>
              <a:srgbClr val="006699"/>
            </a:solidFill>
            <a:latin typeface="Verdana" panose="020B0604030504040204" pitchFamily="34" charset="0"/>
            <a:ea typeface="Verdana" panose="020B0604030504040204" pitchFamily="34" charset="0"/>
          </a:endParaRPr>
        </a:p>
      </dgm:t>
    </dgm:pt>
    <dgm:pt modelId="{D9C92B7B-C634-4B76-9E0E-10318643C441}" type="parTrans" cxnId="{769D97BB-85E8-40E3-BB31-3112DE78095C}">
      <dgm:prSet/>
      <dgm:spPr/>
      <dgm:t>
        <a:bodyPr/>
        <a:lstStyle/>
        <a:p>
          <a:endParaRPr lang="en-GB"/>
        </a:p>
      </dgm:t>
    </dgm:pt>
    <dgm:pt modelId="{24F5323B-3C84-4B0B-BC2D-0B5354256EE7}" type="sibTrans" cxnId="{769D97BB-85E8-40E3-BB31-3112DE78095C}">
      <dgm:prSet/>
      <dgm:spPr/>
      <dgm:t>
        <a:bodyPr/>
        <a:lstStyle/>
        <a:p>
          <a:endParaRPr lang="en-GB"/>
        </a:p>
      </dgm:t>
    </dgm:pt>
    <dgm:pt modelId="{25CF4835-7C07-4AC0-95F5-ACBE52BA7452}">
      <dgm:prSet custT="1"/>
      <dgm:spPr/>
      <dgm:t>
        <a:bodyPr/>
        <a:lstStyle/>
        <a:p>
          <a:pPr rtl="0"/>
          <a:r>
            <a:rPr lang="en-GB" sz="1200" b="1" i="1" kern="1200" dirty="0">
              <a:solidFill>
                <a:srgbClr val="006699"/>
              </a:solidFill>
              <a:latin typeface="Verdana" panose="020B0604030504040204" pitchFamily="34" charset="0"/>
              <a:ea typeface="Verdana" panose="020B0604030504040204" pitchFamily="34" charset="0"/>
            </a:rPr>
            <a:t>T</a:t>
          </a:r>
          <a:r>
            <a:rPr lang="en-GB" sz="1200" b="1" i="1" kern="1200" dirty="0">
              <a:solidFill>
                <a:srgbClr val="006699"/>
              </a:solidFill>
              <a:latin typeface="Verdana" panose="020B0604030504040204" pitchFamily="34" charset="0"/>
              <a:ea typeface="Verdana" panose="020B0604030504040204" pitchFamily="34" charset="0"/>
              <a:cs typeface="+mn-cs"/>
            </a:rPr>
            <a:t>emplate start-up and collaboration agreement used</a:t>
          </a:r>
          <a:endParaRPr lang="en-GB" sz="1200" b="1" i="1" kern="1200" dirty="0">
            <a:solidFill>
              <a:srgbClr val="006699"/>
            </a:solidFill>
            <a:latin typeface="Verdana" panose="020B0604030504040204" pitchFamily="34" charset="0"/>
            <a:ea typeface="Verdana" panose="020B0604030504040204" pitchFamily="34" charset="0"/>
          </a:endParaRPr>
        </a:p>
      </dgm:t>
    </dgm:pt>
    <dgm:pt modelId="{F8E76299-1A3F-4DC3-BFEB-C15F8EC70924}" type="parTrans" cxnId="{AA3AE180-FAB2-4221-997D-278162A686AC}">
      <dgm:prSet/>
      <dgm:spPr/>
      <dgm:t>
        <a:bodyPr/>
        <a:lstStyle/>
        <a:p>
          <a:endParaRPr lang="en-GB"/>
        </a:p>
      </dgm:t>
    </dgm:pt>
    <dgm:pt modelId="{CE9BAE2C-E6E7-4338-8DE2-26C83965FA77}" type="sibTrans" cxnId="{AA3AE180-FAB2-4221-997D-278162A686AC}">
      <dgm:prSet/>
      <dgm:spPr/>
      <dgm:t>
        <a:bodyPr/>
        <a:lstStyle/>
        <a:p>
          <a:endParaRPr lang="en-GB"/>
        </a:p>
      </dgm:t>
    </dgm:pt>
    <dgm:pt modelId="{36C0DFE3-1FCB-469A-B9FA-666F7D8F4364}">
      <dgm:prSet custT="1"/>
      <dgm:spPr/>
      <dgm:t>
        <a:bodyPr/>
        <a:lstStyle/>
        <a:p>
          <a:pPr rtl="0"/>
          <a:endParaRPr lang="en-GB" sz="1200" b="1" i="1" dirty="0">
            <a:solidFill>
              <a:srgbClr val="006699"/>
            </a:solidFill>
            <a:latin typeface="Verdana" panose="020B0604030504040204" pitchFamily="34" charset="0"/>
            <a:ea typeface="Verdana" panose="020B0604030504040204" pitchFamily="34" charset="0"/>
          </a:endParaRPr>
        </a:p>
      </dgm:t>
    </dgm:pt>
    <dgm:pt modelId="{EC125A87-0C45-474D-9ECD-C8F1D5F92CE1}" type="parTrans" cxnId="{DDA8045E-9E58-4EBA-B794-546C6DD64494}">
      <dgm:prSet/>
      <dgm:spPr/>
      <dgm:t>
        <a:bodyPr/>
        <a:lstStyle/>
        <a:p>
          <a:endParaRPr lang="en-GB"/>
        </a:p>
      </dgm:t>
    </dgm:pt>
    <dgm:pt modelId="{13E9B4C1-9F80-4D68-91C7-931377EB3110}" type="sibTrans" cxnId="{DDA8045E-9E58-4EBA-B794-546C6DD64494}">
      <dgm:prSet/>
      <dgm:spPr/>
      <dgm:t>
        <a:bodyPr/>
        <a:lstStyle/>
        <a:p>
          <a:endParaRPr lang="en-GB"/>
        </a:p>
      </dgm:t>
    </dgm:pt>
    <dgm:pt modelId="{B08A8DB8-5537-4A80-9FC0-18B261F7A08F}">
      <dgm:prSet custT="1"/>
      <dgm:spPr/>
      <dgm:t>
        <a:bodyPr/>
        <a:lstStyle/>
        <a:p>
          <a:pPr rtl="0"/>
          <a:endParaRPr lang="en-GB" sz="1200" b="1" i="1" dirty="0">
            <a:solidFill>
              <a:srgbClr val="006699"/>
            </a:solidFill>
            <a:latin typeface="Verdana" panose="020B0604030504040204" pitchFamily="34" charset="0"/>
            <a:ea typeface="Verdana" panose="020B0604030504040204" pitchFamily="34" charset="0"/>
          </a:endParaRPr>
        </a:p>
      </dgm:t>
    </dgm:pt>
    <dgm:pt modelId="{AAA500F3-F086-42BC-B856-136055BEA2A0}" type="parTrans" cxnId="{BEB790EC-A701-414E-9C24-8C8AEC522642}">
      <dgm:prSet/>
      <dgm:spPr/>
      <dgm:t>
        <a:bodyPr/>
        <a:lstStyle/>
        <a:p>
          <a:endParaRPr lang="en-GB"/>
        </a:p>
      </dgm:t>
    </dgm:pt>
    <dgm:pt modelId="{25660C1B-6026-4007-AC09-9C909F58C8A4}" type="sibTrans" cxnId="{BEB790EC-A701-414E-9C24-8C8AEC522642}">
      <dgm:prSet/>
      <dgm:spPr/>
      <dgm:t>
        <a:bodyPr/>
        <a:lstStyle/>
        <a:p>
          <a:endParaRPr lang="en-GB"/>
        </a:p>
      </dgm:t>
    </dgm:pt>
    <dgm:pt modelId="{F9B1C675-E638-4F1E-A084-CD4A31E43A05}">
      <dgm:prSet custT="1"/>
      <dgm:spPr/>
      <dgm:t>
        <a:bodyPr/>
        <a:lstStyle/>
        <a:p>
          <a:pPr rtl="0"/>
          <a:r>
            <a:rPr lang="en-GB" sz="1200" b="1" i="1" dirty="0">
              <a:solidFill>
                <a:srgbClr val="006699"/>
              </a:solidFill>
              <a:latin typeface="Verdana" panose="020B0604030504040204" pitchFamily="34" charset="0"/>
              <a:ea typeface="Verdana" panose="020B0604030504040204" pitchFamily="34" charset="0"/>
            </a:rPr>
            <a:t>TSC comprised of expert clinicians, statisticians, patient reps</a:t>
          </a:r>
        </a:p>
      </dgm:t>
    </dgm:pt>
    <dgm:pt modelId="{02CC1E98-4D05-4905-BD25-9A455697A288}" type="parTrans" cxnId="{FD2FB377-376C-4369-A2AE-E5A8FD4DD412}">
      <dgm:prSet/>
      <dgm:spPr/>
      <dgm:t>
        <a:bodyPr/>
        <a:lstStyle/>
        <a:p>
          <a:endParaRPr lang="en-GB"/>
        </a:p>
      </dgm:t>
    </dgm:pt>
    <dgm:pt modelId="{C3A93042-AB1C-4AE6-B971-CDEE4443163A}" type="sibTrans" cxnId="{FD2FB377-376C-4369-A2AE-E5A8FD4DD412}">
      <dgm:prSet/>
      <dgm:spPr/>
      <dgm:t>
        <a:bodyPr/>
        <a:lstStyle/>
        <a:p>
          <a:endParaRPr lang="en-GB"/>
        </a:p>
      </dgm:t>
    </dgm:pt>
    <dgm:pt modelId="{C6AB4B2A-32A5-4CDC-9FB1-27B77407E2EA}">
      <dgm:prSet custT="1"/>
      <dgm:spPr/>
      <dgm:t>
        <a:bodyPr/>
        <a:lstStyle/>
        <a:p>
          <a:pPr rtl="0"/>
          <a:endParaRPr lang="en-GB" sz="1200" b="1" i="1" dirty="0">
            <a:solidFill>
              <a:srgbClr val="006699"/>
            </a:solidFill>
            <a:latin typeface="Verdana" panose="020B0604030504040204" pitchFamily="34" charset="0"/>
            <a:ea typeface="Verdana" panose="020B0604030504040204" pitchFamily="34" charset="0"/>
          </a:endParaRPr>
        </a:p>
      </dgm:t>
    </dgm:pt>
    <dgm:pt modelId="{29CE170A-C525-46D7-B83E-D53DB58CA259}" type="parTrans" cxnId="{1A45779B-E2D7-418D-97A0-A891635D6844}">
      <dgm:prSet/>
      <dgm:spPr/>
      <dgm:t>
        <a:bodyPr/>
        <a:lstStyle/>
        <a:p>
          <a:endParaRPr lang="en-GB"/>
        </a:p>
      </dgm:t>
    </dgm:pt>
    <dgm:pt modelId="{CEB9234B-35A1-4E82-96D7-C87C3271A9F8}" type="sibTrans" cxnId="{1A45779B-E2D7-418D-97A0-A891635D6844}">
      <dgm:prSet/>
      <dgm:spPr/>
      <dgm:t>
        <a:bodyPr/>
        <a:lstStyle/>
        <a:p>
          <a:endParaRPr lang="en-GB"/>
        </a:p>
      </dgm:t>
    </dgm:pt>
    <dgm:pt modelId="{7BB08C81-81B3-442A-AD7D-DECA4A4835BA}">
      <dgm:prSet custT="1"/>
      <dgm:spPr/>
      <dgm:t>
        <a:bodyPr/>
        <a:lstStyle/>
        <a:p>
          <a:pPr rtl="0"/>
          <a:endParaRPr lang="en-GB" sz="1200" b="1" i="1" kern="1200" dirty="0">
            <a:solidFill>
              <a:srgbClr val="006699"/>
            </a:solidFill>
            <a:latin typeface="Verdana" panose="020B0604030504040204" pitchFamily="34" charset="0"/>
            <a:ea typeface="Verdana" panose="020B0604030504040204" pitchFamily="34" charset="0"/>
          </a:endParaRPr>
        </a:p>
      </dgm:t>
    </dgm:pt>
    <dgm:pt modelId="{BB1DFDDE-F5AB-46E6-9A76-59A2B9BB6F5F}" type="parTrans" cxnId="{B1FFC2BD-EB1C-470A-AEC4-93E506B2F301}">
      <dgm:prSet/>
      <dgm:spPr/>
      <dgm:t>
        <a:bodyPr/>
        <a:lstStyle/>
        <a:p>
          <a:endParaRPr lang="en-GB"/>
        </a:p>
      </dgm:t>
    </dgm:pt>
    <dgm:pt modelId="{08C4AAE1-673B-4219-A5E4-9DD14BDF78A2}" type="sibTrans" cxnId="{B1FFC2BD-EB1C-470A-AEC4-93E506B2F301}">
      <dgm:prSet/>
      <dgm:spPr/>
      <dgm:t>
        <a:bodyPr/>
        <a:lstStyle/>
        <a:p>
          <a:endParaRPr lang="en-GB"/>
        </a:p>
      </dgm:t>
    </dgm:pt>
    <dgm:pt modelId="{3F3E8FD8-4B47-4234-B978-F23733084F9B}" type="pres">
      <dgm:prSet presAssocID="{59E202AD-375B-478E-A128-EE57DEB2EEEA}" presName="Name0" presStyleCnt="0">
        <dgm:presLayoutVars>
          <dgm:dir/>
          <dgm:animOne val="branch"/>
          <dgm:animLvl val="lvl"/>
        </dgm:presLayoutVars>
      </dgm:prSet>
      <dgm:spPr/>
    </dgm:pt>
    <dgm:pt modelId="{06E4005E-B33C-43FB-83E3-EA21B26F2975}" type="pres">
      <dgm:prSet presAssocID="{AE645CFF-5270-4206-BF07-0D051BC6CB96}" presName="chaos" presStyleCnt="0"/>
      <dgm:spPr/>
    </dgm:pt>
    <dgm:pt modelId="{C5D3C312-790D-4771-AF02-40B0CA69DE70}" type="pres">
      <dgm:prSet presAssocID="{AE645CFF-5270-4206-BF07-0D051BC6CB96}" presName="parTx1" presStyleLbl="revTx" presStyleIdx="0" presStyleCnt="9"/>
      <dgm:spPr/>
    </dgm:pt>
    <dgm:pt modelId="{CE8D7CC5-5DD7-4FF9-8579-7E33F0633FFE}" type="pres">
      <dgm:prSet presAssocID="{AE645CFF-5270-4206-BF07-0D051BC6CB96}" presName="desTx1" presStyleLbl="revTx" presStyleIdx="1" presStyleCnt="9" custLinFactNeighborX="-530" custLinFactNeighborY="-4295">
        <dgm:presLayoutVars>
          <dgm:bulletEnabled val="1"/>
        </dgm:presLayoutVars>
      </dgm:prSet>
      <dgm:spPr/>
    </dgm:pt>
    <dgm:pt modelId="{E16BC524-8077-4EDE-83BB-E695EDAC61F0}" type="pres">
      <dgm:prSet presAssocID="{AE645CFF-5270-4206-BF07-0D051BC6CB96}" presName="c1" presStyleLbl="node1" presStyleIdx="0" presStyleCnt="19"/>
      <dgm:spPr/>
    </dgm:pt>
    <dgm:pt modelId="{A9AE1891-9195-45F9-B08B-404507BAF14F}" type="pres">
      <dgm:prSet presAssocID="{AE645CFF-5270-4206-BF07-0D051BC6CB96}" presName="c2" presStyleLbl="node1" presStyleIdx="1" presStyleCnt="19"/>
      <dgm:spPr/>
    </dgm:pt>
    <dgm:pt modelId="{0A57D202-2BE5-4B24-BB86-A9DC9A614239}" type="pres">
      <dgm:prSet presAssocID="{AE645CFF-5270-4206-BF07-0D051BC6CB96}" presName="c3" presStyleLbl="node1" presStyleIdx="2" presStyleCnt="19"/>
      <dgm:spPr/>
    </dgm:pt>
    <dgm:pt modelId="{4384517D-BA29-4794-B8E9-DD00929FC8EE}" type="pres">
      <dgm:prSet presAssocID="{AE645CFF-5270-4206-BF07-0D051BC6CB96}" presName="c4" presStyleLbl="node1" presStyleIdx="3" presStyleCnt="19"/>
      <dgm:spPr/>
    </dgm:pt>
    <dgm:pt modelId="{2C5759F0-A250-42F1-8E11-E19325471B6A}" type="pres">
      <dgm:prSet presAssocID="{AE645CFF-5270-4206-BF07-0D051BC6CB96}" presName="c5" presStyleLbl="node1" presStyleIdx="4" presStyleCnt="19"/>
      <dgm:spPr/>
    </dgm:pt>
    <dgm:pt modelId="{2A410FCB-7049-4E3A-9CC6-A74B0D9D139E}" type="pres">
      <dgm:prSet presAssocID="{AE645CFF-5270-4206-BF07-0D051BC6CB96}" presName="c6" presStyleLbl="node1" presStyleIdx="5" presStyleCnt="19"/>
      <dgm:spPr/>
    </dgm:pt>
    <dgm:pt modelId="{C164C1D1-446D-47B1-81E6-A69FCB29E379}" type="pres">
      <dgm:prSet presAssocID="{AE645CFF-5270-4206-BF07-0D051BC6CB96}" presName="c7" presStyleLbl="node1" presStyleIdx="6" presStyleCnt="19"/>
      <dgm:spPr/>
    </dgm:pt>
    <dgm:pt modelId="{280F44A0-4E2C-4DD2-8537-C9C75B626575}" type="pres">
      <dgm:prSet presAssocID="{AE645CFF-5270-4206-BF07-0D051BC6CB96}" presName="c8" presStyleLbl="node1" presStyleIdx="7" presStyleCnt="19"/>
      <dgm:spPr/>
    </dgm:pt>
    <dgm:pt modelId="{3584081E-2CE2-4F73-91EF-F9D56EF1D340}" type="pres">
      <dgm:prSet presAssocID="{AE645CFF-5270-4206-BF07-0D051BC6CB96}" presName="c9" presStyleLbl="node1" presStyleIdx="8" presStyleCnt="19"/>
      <dgm:spPr/>
    </dgm:pt>
    <dgm:pt modelId="{AFF932F0-5F83-4E38-A447-39DC7360F4B5}" type="pres">
      <dgm:prSet presAssocID="{AE645CFF-5270-4206-BF07-0D051BC6CB96}" presName="c10" presStyleLbl="node1" presStyleIdx="9" presStyleCnt="19"/>
      <dgm:spPr/>
    </dgm:pt>
    <dgm:pt modelId="{5D5407F3-D1E8-46C4-94B2-847824DF63AE}" type="pres">
      <dgm:prSet presAssocID="{AE645CFF-5270-4206-BF07-0D051BC6CB96}" presName="c11" presStyleLbl="node1" presStyleIdx="10" presStyleCnt="19"/>
      <dgm:spPr/>
    </dgm:pt>
    <dgm:pt modelId="{7671E852-8D86-43FC-8B04-DCAFB7EB00B2}" type="pres">
      <dgm:prSet presAssocID="{AE645CFF-5270-4206-BF07-0D051BC6CB96}" presName="c12" presStyleLbl="node1" presStyleIdx="11" presStyleCnt="19"/>
      <dgm:spPr/>
    </dgm:pt>
    <dgm:pt modelId="{62809FF8-6FC4-4DF8-A02C-FB39CC068F21}" type="pres">
      <dgm:prSet presAssocID="{AE645CFF-5270-4206-BF07-0D051BC6CB96}" presName="c13" presStyleLbl="node1" presStyleIdx="12" presStyleCnt="19"/>
      <dgm:spPr/>
    </dgm:pt>
    <dgm:pt modelId="{15F9B65A-A11A-4678-A088-1E08FFB14651}" type="pres">
      <dgm:prSet presAssocID="{AE645CFF-5270-4206-BF07-0D051BC6CB96}" presName="c14" presStyleLbl="node1" presStyleIdx="13" presStyleCnt="19"/>
      <dgm:spPr/>
    </dgm:pt>
    <dgm:pt modelId="{1E237C95-7DCC-45B6-A8F2-618E80F6E384}" type="pres">
      <dgm:prSet presAssocID="{AE645CFF-5270-4206-BF07-0D051BC6CB96}" presName="c15" presStyleLbl="node1" presStyleIdx="14" presStyleCnt="19"/>
      <dgm:spPr/>
    </dgm:pt>
    <dgm:pt modelId="{8CFE37E5-D5FD-4415-A5BD-35392638C3CF}" type="pres">
      <dgm:prSet presAssocID="{AE645CFF-5270-4206-BF07-0D051BC6CB96}" presName="c16" presStyleLbl="node1" presStyleIdx="15" presStyleCnt="19"/>
      <dgm:spPr/>
    </dgm:pt>
    <dgm:pt modelId="{4A7FC6AF-244F-4618-91A0-0944B67812DD}" type="pres">
      <dgm:prSet presAssocID="{AE645CFF-5270-4206-BF07-0D051BC6CB96}" presName="c17" presStyleLbl="node1" presStyleIdx="16" presStyleCnt="19"/>
      <dgm:spPr/>
    </dgm:pt>
    <dgm:pt modelId="{B4ED8B1F-62C8-454B-92D8-C27527874595}" type="pres">
      <dgm:prSet presAssocID="{AE645CFF-5270-4206-BF07-0D051BC6CB96}" presName="c18" presStyleLbl="node1" presStyleIdx="17" presStyleCnt="19"/>
      <dgm:spPr/>
    </dgm:pt>
    <dgm:pt modelId="{58A85B04-447F-46ED-8015-B7ACB16E8CEB}" type="pres">
      <dgm:prSet presAssocID="{08814A99-8099-437F-B96D-F23ABEF755DA}" presName="chevronComposite1" presStyleCnt="0"/>
      <dgm:spPr/>
    </dgm:pt>
    <dgm:pt modelId="{C4093350-7D7D-4C47-BB1D-BD7E03444A62}" type="pres">
      <dgm:prSet presAssocID="{08814A99-8099-437F-B96D-F23ABEF755DA}" presName="chevron1" presStyleLbl="sibTrans2D1" presStyleIdx="0" presStyleCnt="4"/>
      <dgm:spPr/>
    </dgm:pt>
    <dgm:pt modelId="{5CD51FE2-7A56-46EB-A810-9EC920BDF262}" type="pres">
      <dgm:prSet presAssocID="{08814A99-8099-437F-B96D-F23ABEF755DA}" presName="spChevron1" presStyleCnt="0"/>
      <dgm:spPr/>
    </dgm:pt>
    <dgm:pt modelId="{438F576A-3952-4AEB-B4CD-95B95DC93BC6}" type="pres">
      <dgm:prSet presAssocID="{0DD8D6BA-A285-4BF3-AAA6-ECCC7C584585}" presName="middle" presStyleCnt="0"/>
      <dgm:spPr/>
    </dgm:pt>
    <dgm:pt modelId="{F8BEC8EA-D7B5-45BD-B3B3-A8AA96D2CE64}" type="pres">
      <dgm:prSet presAssocID="{0DD8D6BA-A285-4BF3-AAA6-ECCC7C584585}" presName="parTxMid" presStyleLbl="revTx" presStyleIdx="2" presStyleCnt="9"/>
      <dgm:spPr/>
    </dgm:pt>
    <dgm:pt modelId="{F40200C9-A37D-4DEF-8451-77C4C9AEDA55}" type="pres">
      <dgm:prSet presAssocID="{0DD8D6BA-A285-4BF3-AAA6-ECCC7C584585}" presName="desTxMid" presStyleLbl="revTx" presStyleIdx="3" presStyleCnt="9" custLinFactNeighborY="-3436">
        <dgm:presLayoutVars>
          <dgm:bulletEnabled val="1"/>
        </dgm:presLayoutVars>
      </dgm:prSet>
      <dgm:spPr/>
    </dgm:pt>
    <dgm:pt modelId="{F64CC45F-B7AE-49E0-B612-519DCAF95C51}" type="pres">
      <dgm:prSet presAssocID="{0DD8D6BA-A285-4BF3-AAA6-ECCC7C584585}" presName="spMid" presStyleCnt="0"/>
      <dgm:spPr/>
    </dgm:pt>
    <dgm:pt modelId="{B2A3EE85-3E81-4B72-B54A-3B6409A10CE2}" type="pres">
      <dgm:prSet presAssocID="{058503D1-02E0-4C8D-919C-82C37F1790A8}" presName="chevronComposite1" presStyleCnt="0"/>
      <dgm:spPr/>
    </dgm:pt>
    <dgm:pt modelId="{072BC4D8-9A85-4649-95D2-C9FBEDD8B5C1}" type="pres">
      <dgm:prSet presAssocID="{058503D1-02E0-4C8D-919C-82C37F1790A8}" presName="chevron1" presStyleLbl="sibTrans2D1" presStyleIdx="1" presStyleCnt="4"/>
      <dgm:spPr/>
    </dgm:pt>
    <dgm:pt modelId="{D51ED295-495A-4D4A-854E-75506C1F915D}" type="pres">
      <dgm:prSet presAssocID="{058503D1-02E0-4C8D-919C-82C37F1790A8}" presName="spChevron1" presStyleCnt="0"/>
      <dgm:spPr/>
    </dgm:pt>
    <dgm:pt modelId="{CB623A36-EE53-4CD4-9A84-79D4D9A84A37}" type="pres">
      <dgm:prSet presAssocID="{62C34A4A-318C-4341-BCDA-B123631EECF6}" presName="middle" presStyleCnt="0"/>
      <dgm:spPr/>
    </dgm:pt>
    <dgm:pt modelId="{3F803302-5851-4167-8B93-D67C822F62EF}" type="pres">
      <dgm:prSet presAssocID="{62C34A4A-318C-4341-BCDA-B123631EECF6}" presName="parTxMid" presStyleLbl="revTx" presStyleIdx="4" presStyleCnt="9"/>
      <dgm:spPr/>
    </dgm:pt>
    <dgm:pt modelId="{C01E4CAE-3AE5-4FAC-919E-022A599C2C85}" type="pres">
      <dgm:prSet presAssocID="{62C34A4A-318C-4341-BCDA-B123631EECF6}" presName="desTxMid" presStyleLbl="revTx" presStyleIdx="5" presStyleCnt="9" custLinFactNeighborY="-5154">
        <dgm:presLayoutVars>
          <dgm:bulletEnabled val="1"/>
        </dgm:presLayoutVars>
      </dgm:prSet>
      <dgm:spPr/>
    </dgm:pt>
    <dgm:pt modelId="{C924A784-0769-4725-83EB-56A08964EA88}" type="pres">
      <dgm:prSet presAssocID="{62C34A4A-318C-4341-BCDA-B123631EECF6}" presName="spMid" presStyleCnt="0"/>
      <dgm:spPr/>
    </dgm:pt>
    <dgm:pt modelId="{B854F94F-B442-48DC-ABC5-3321CB1C74B0}" type="pres">
      <dgm:prSet presAssocID="{60368743-ABC5-4BA1-B78B-2DD5CB7240C4}" presName="chevronComposite1" presStyleCnt="0"/>
      <dgm:spPr/>
    </dgm:pt>
    <dgm:pt modelId="{2F5BA8B3-801F-4621-8049-12D1E3E02846}" type="pres">
      <dgm:prSet presAssocID="{60368743-ABC5-4BA1-B78B-2DD5CB7240C4}" presName="chevron1" presStyleLbl="sibTrans2D1" presStyleIdx="2" presStyleCnt="4"/>
      <dgm:spPr/>
    </dgm:pt>
    <dgm:pt modelId="{801FA8AC-80C5-4BCA-AC9D-30E96B0B8899}" type="pres">
      <dgm:prSet presAssocID="{60368743-ABC5-4BA1-B78B-2DD5CB7240C4}" presName="spChevron1" presStyleCnt="0"/>
      <dgm:spPr/>
    </dgm:pt>
    <dgm:pt modelId="{DB6D8C80-FB80-4805-86C0-D9F23D203F61}" type="pres">
      <dgm:prSet presAssocID="{4356D403-A3FF-4A61-A6DF-0804C96ED9E8}" presName="middle" presStyleCnt="0"/>
      <dgm:spPr/>
    </dgm:pt>
    <dgm:pt modelId="{64DBCFEA-6924-4297-A864-C979D77990A9}" type="pres">
      <dgm:prSet presAssocID="{4356D403-A3FF-4A61-A6DF-0804C96ED9E8}" presName="parTxMid" presStyleLbl="revTx" presStyleIdx="6" presStyleCnt="9"/>
      <dgm:spPr/>
    </dgm:pt>
    <dgm:pt modelId="{8A22A681-BDE4-4CBF-AB72-4FA7BADF19C9}" type="pres">
      <dgm:prSet presAssocID="{4356D403-A3FF-4A61-A6DF-0804C96ED9E8}" presName="desTxMid" presStyleLbl="revTx" presStyleIdx="7" presStyleCnt="9" custLinFactNeighborY="-10308">
        <dgm:presLayoutVars>
          <dgm:bulletEnabled val="1"/>
        </dgm:presLayoutVars>
      </dgm:prSet>
      <dgm:spPr/>
    </dgm:pt>
    <dgm:pt modelId="{11E97529-6009-44AB-8F22-DE3D06985675}" type="pres">
      <dgm:prSet presAssocID="{4356D403-A3FF-4A61-A6DF-0804C96ED9E8}" presName="spMid" presStyleCnt="0"/>
      <dgm:spPr/>
    </dgm:pt>
    <dgm:pt modelId="{0FACCF32-4A28-4C26-B662-6CBAD3EB209C}" type="pres">
      <dgm:prSet presAssocID="{74928B6B-FC00-410E-9AAE-FADA2DDE4CF4}" presName="chevronComposite1" presStyleCnt="0"/>
      <dgm:spPr/>
    </dgm:pt>
    <dgm:pt modelId="{CD03BB96-3213-49CD-9DAC-9FCC1B899CAE}" type="pres">
      <dgm:prSet presAssocID="{74928B6B-FC00-410E-9AAE-FADA2DDE4CF4}" presName="chevron1" presStyleLbl="sibTrans2D1" presStyleIdx="3" presStyleCnt="4"/>
      <dgm:spPr/>
    </dgm:pt>
    <dgm:pt modelId="{9CA4C0EC-5D5E-4F07-B501-97A2988034D9}" type="pres">
      <dgm:prSet presAssocID="{74928B6B-FC00-410E-9AAE-FADA2DDE4CF4}" presName="spChevron1" presStyleCnt="0"/>
      <dgm:spPr/>
    </dgm:pt>
    <dgm:pt modelId="{B94C2B12-E7D4-41D4-A351-7625534B7812}" type="pres">
      <dgm:prSet presAssocID="{464E5746-F4F7-413D-B324-071925F119F7}" presName="last" presStyleCnt="0"/>
      <dgm:spPr/>
    </dgm:pt>
    <dgm:pt modelId="{CE16CD9F-3BB5-47CB-8CD4-22FA00F40F10}" type="pres">
      <dgm:prSet presAssocID="{464E5746-F4F7-413D-B324-071925F119F7}" presName="circleTx" presStyleLbl="node1" presStyleIdx="18" presStyleCnt="19" custScaleX="116499" custScaleY="114569"/>
      <dgm:spPr/>
    </dgm:pt>
    <dgm:pt modelId="{C9137D38-8ECF-4905-9DC3-45A44597E2A9}" type="pres">
      <dgm:prSet presAssocID="{464E5746-F4F7-413D-B324-071925F119F7}" presName="desTxN" presStyleLbl="revTx" presStyleIdx="8" presStyleCnt="9" custScaleX="87105" custLinFactNeighborX="5827" custLinFactNeighborY="-11167">
        <dgm:presLayoutVars>
          <dgm:bulletEnabled val="1"/>
        </dgm:presLayoutVars>
      </dgm:prSet>
      <dgm:spPr/>
    </dgm:pt>
    <dgm:pt modelId="{26C11EE8-66E5-435D-BCA7-13A91F28CCE8}" type="pres">
      <dgm:prSet presAssocID="{464E5746-F4F7-413D-B324-071925F119F7}" presName="spN" presStyleCnt="0"/>
      <dgm:spPr/>
    </dgm:pt>
  </dgm:ptLst>
  <dgm:cxnLst>
    <dgm:cxn modelId="{C35B1504-34D1-40F5-8F3B-0EBF38C7FDE0}" srcId="{59E202AD-375B-478E-A128-EE57DEB2EEEA}" destId="{AE645CFF-5270-4206-BF07-0D051BC6CB96}" srcOrd="0" destOrd="0" parTransId="{279CC0E4-9E71-4CCE-961D-25D5C07F8D30}" sibTransId="{08814A99-8099-437F-B96D-F23ABEF755DA}"/>
    <dgm:cxn modelId="{1865BA0C-9ED2-443A-B3DB-6B843A48C2FD}" type="presOf" srcId="{0DD8D6BA-A285-4BF3-AAA6-ECCC7C584585}" destId="{F8BEC8EA-D7B5-45BD-B3B3-A8AA96D2CE64}" srcOrd="0" destOrd="0" presId="urn:microsoft.com/office/officeart/2009/3/layout/RandomtoResultProcess"/>
    <dgm:cxn modelId="{6320A30F-5B94-4CCB-A3F3-AA9ACE627027}" type="presOf" srcId="{B08A8DB8-5537-4A80-9FC0-18B261F7A08F}" destId="{8A22A681-BDE4-4CBF-AB72-4FA7BADF19C9}" srcOrd="0" destOrd="4" presId="urn:microsoft.com/office/officeart/2009/3/layout/RandomtoResultProcess"/>
    <dgm:cxn modelId="{D36D9D13-185E-4A9B-9950-6C3EBF9E7970}" type="presOf" srcId="{78F7E6B2-20E4-4AF2-A453-13C80936E0BB}" destId="{CE8D7CC5-5DD7-4FF9-8579-7E33F0633FFE}" srcOrd="0" destOrd="3" presId="urn:microsoft.com/office/officeart/2009/3/layout/RandomtoResultProcess"/>
    <dgm:cxn modelId="{5EEC1D1A-D15C-49E8-8B0E-EB689CD8CB57}" type="presOf" srcId="{B147069D-611A-41FF-980F-460862496B9B}" destId="{C9137D38-8ECF-4905-9DC3-45A44597E2A9}" srcOrd="0" destOrd="0" presId="urn:microsoft.com/office/officeart/2009/3/layout/RandomtoResultProcess"/>
    <dgm:cxn modelId="{8E6E8023-8257-4BAF-BA78-5E6F1873A0D3}" type="presOf" srcId="{25CF4835-7C07-4AC0-95F5-ACBE52BA7452}" destId="{C9137D38-8ECF-4905-9DC3-45A44597E2A9}" srcOrd="0" destOrd="3" presId="urn:microsoft.com/office/officeart/2009/3/layout/RandomtoResultProcess"/>
    <dgm:cxn modelId="{8484B524-97BE-4DEC-8B43-8E7137BAE0E1}" srcId="{464E5746-F4F7-413D-B324-071925F119F7}" destId="{87B9B6C1-D198-4D2E-B9AB-D08F0EEB89CE}" srcOrd="1" destOrd="0" parTransId="{19963342-AEB0-43A4-B590-D054F38E8EB8}" sibTransId="{748BA45A-80A6-4A94-9F1A-F6B6617F3CB1}"/>
    <dgm:cxn modelId="{DFCD8925-7593-4E8C-AFE7-5403A4FA5BB9}" srcId="{59E202AD-375B-478E-A128-EE57DEB2EEEA}" destId="{0DD8D6BA-A285-4BF3-AAA6-ECCC7C584585}" srcOrd="1" destOrd="0" parTransId="{3232E0FD-A3E5-42D5-8E67-EEB768D8AB3F}" sibTransId="{058503D1-02E0-4C8D-919C-82C37F1790A8}"/>
    <dgm:cxn modelId="{FC7E0228-A8BE-486C-9F09-3E63EA01C6C7}" srcId="{0DD8D6BA-A285-4BF3-AAA6-ECCC7C584585}" destId="{31A44A56-0279-4014-B9A8-CD5099F7EA85}" srcOrd="3" destOrd="0" parTransId="{ECB82128-D960-4BB2-A0A2-39D9880E72AA}" sibTransId="{EA624E75-963F-4022-A660-E033289641FC}"/>
    <dgm:cxn modelId="{67E1D82E-2112-4CC7-9482-F9873F0648FB}" type="presOf" srcId="{AE645CFF-5270-4206-BF07-0D051BC6CB96}" destId="{C5D3C312-790D-4771-AF02-40B0CA69DE70}" srcOrd="0" destOrd="0" presId="urn:microsoft.com/office/officeart/2009/3/layout/RandomtoResultProcess"/>
    <dgm:cxn modelId="{CB039835-83F4-4853-AA2B-C0BADA30F983}" type="presOf" srcId="{C6AB4B2A-32A5-4CDC-9FB1-27B77407E2EA}" destId="{C01E4CAE-3AE5-4FAC-919E-022A599C2C85}" srcOrd="0" destOrd="2" presId="urn:microsoft.com/office/officeart/2009/3/layout/RandomtoResultProcess"/>
    <dgm:cxn modelId="{008E4640-B33F-4208-88C8-9D89DC6826D9}" type="presOf" srcId="{4356D403-A3FF-4A61-A6DF-0804C96ED9E8}" destId="{64DBCFEA-6924-4297-A864-C979D77990A9}" srcOrd="0" destOrd="0" presId="urn:microsoft.com/office/officeart/2009/3/layout/RandomtoResultProcess"/>
    <dgm:cxn modelId="{2AB3FA4B-CC6F-46FF-BF28-B0FB5B677FE9}" srcId="{62C34A4A-318C-4341-BCDA-B123631EECF6}" destId="{7FF444A0-B2C6-4C1D-B3DA-7755D5B8D546}" srcOrd="1" destOrd="0" parTransId="{E02B8EB5-30C1-47A8-8D47-30332FA4194A}" sibTransId="{5FAEDDE8-8F64-44D4-816E-A04C388774D4}"/>
    <dgm:cxn modelId="{7C36C058-2D5E-4750-BE3E-6873A8E191E7}" type="presOf" srcId="{B033F83C-0CCF-4DB2-86D6-BFFAD3DB1C13}" destId="{8A22A681-BDE4-4CBF-AB72-4FA7BADF19C9}" srcOrd="0" destOrd="5" presId="urn:microsoft.com/office/officeart/2009/3/layout/RandomtoResultProcess"/>
    <dgm:cxn modelId="{5A9B885C-D18D-4B34-AEDE-57FEC09EEF3E}" srcId="{62C34A4A-318C-4341-BCDA-B123631EECF6}" destId="{5E878A0C-BE40-4E36-AEF9-2156165900FA}" srcOrd="0" destOrd="0" parTransId="{5C83431F-2CF3-46D5-B40D-630698735C3D}" sibTransId="{90091094-6468-4346-A2F1-45D9196EF563}"/>
    <dgm:cxn modelId="{DDA8045E-9E58-4EBA-B794-546C6DD64494}" srcId="{4356D403-A3FF-4A61-A6DF-0804C96ED9E8}" destId="{36C0DFE3-1FCB-469A-B9FA-666F7D8F4364}" srcOrd="2" destOrd="0" parTransId="{EC125A87-0C45-474D-9ECD-C8F1D5F92CE1}" sibTransId="{13E9B4C1-9F80-4D68-91C7-931377EB3110}"/>
    <dgm:cxn modelId="{6BF04B60-E034-40E7-91FC-56325C49B589}" type="presOf" srcId="{7BE45C71-EA01-4A7D-8B5B-B19CB74D2B27}" destId="{F40200C9-A37D-4DEF-8451-77C4C9AEDA55}" srcOrd="0" destOrd="2" presId="urn:microsoft.com/office/officeart/2009/3/layout/RandomtoResultProcess"/>
    <dgm:cxn modelId="{17401B71-A0F9-4E13-910C-5B34445A0424}" type="presOf" srcId="{31A44A56-0279-4014-B9A8-CD5099F7EA85}" destId="{F40200C9-A37D-4DEF-8451-77C4C9AEDA55}" srcOrd="0" destOrd="3" presId="urn:microsoft.com/office/officeart/2009/3/layout/RandomtoResultProcess"/>
    <dgm:cxn modelId="{C7970172-9F27-430F-BB47-1D617758EAA5}" srcId="{59E202AD-375B-478E-A128-EE57DEB2EEEA}" destId="{464E5746-F4F7-413D-B324-071925F119F7}" srcOrd="4" destOrd="0" parTransId="{A7B35A5A-D8ED-4A2B-9344-A245EC902D71}" sibTransId="{84011538-ADA8-494F-BA0E-7A6E347FBB65}"/>
    <dgm:cxn modelId="{49A46172-AB9F-4A80-90E0-FB030BE88687}" type="presOf" srcId="{98030312-CE9F-403C-BC4A-7A2679C65507}" destId="{8A22A681-BDE4-4CBF-AB72-4FA7BADF19C9}" srcOrd="0" destOrd="1" presId="urn:microsoft.com/office/officeart/2009/3/layout/RandomtoResultProcess"/>
    <dgm:cxn modelId="{CD0FC372-EF44-4A8F-8EAD-B36F7A52D6A9}" srcId="{464E5746-F4F7-413D-B324-071925F119F7}" destId="{B147069D-611A-41FF-980F-460862496B9B}" srcOrd="0" destOrd="0" parTransId="{4214B84A-0B32-44FC-B7C8-9D8FF08A0347}" sibTransId="{CE033606-2DF4-44E2-8927-1FACDA3E75A9}"/>
    <dgm:cxn modelId="{BB8E7D76-3954-47CD-B472-25B067A54BF0}" type="presOf" srcId="{86F32729-9402-4587-AA90-F7F58FED8AEA}" destId="{8A22A681-BDE4-4CBF-AB72-4FA7BADF19C9}" srcOrd="0" destOrd="0" presId="urn:microsoft.com/office/officeart/2009/3/layout/RandomtoResultProcess"/>
    <dgm:cxn modelId="{FD2FB377-376C-4369-A2AE-E5A8FD4DD412}" srcId="{62C34A4A-318C-4341-BCDA-B123631EECF6}" destId="{F9B1C675-E638-4F1E-A084-CD4A31E43A05}" srcOrd="3" destOrd="0" parTransId="{02CC1E98-4D05-4905-BD25-9A455697A288}" sibTransId="{C3A93042-AB1C-4AE6-B971-CDEE4443163A}"/>
    <dgm:cxn modelId="{DB0CA67A-97CD-49B8-B7E5-854004F6B467}" type="presOf" srcId="{C4E3DDDB-DAA8-42E6-8643-118C6181DFCA}" destId="{F40200C9-A37D-4DEF-8451-77C4C9AEDA55}" srcOrd="0" destOrd="1" presId="urn:microsoft.com/office/officeart/2009/3/layout/RandomtoResultProcess"/>
    <dgm:cxn modelId="{AA3AE180-FAB2-4221-997D-278162A686AC}" srcId="{464E5746-F4F7-413D-B324-071925F119F7}" destId="{25CF4835-7C07-4AC0-95F5-ACBE52BA7452}" srcOrd="3" destOrd="0" parTransId="{F8E76299-1A3F-4DC3-BFEB-C15F8EC70924}" sibTransId="{CE9BAE2C-E6E7-4338-8DE2-26C83965FA77}"/>
    <dgm:cxn modelId="{3B732381-2D1E-49F7-833B-F3A213C67E2C}" type="presOf" srcId="{59E202AD-375B-478E-A128-EE57DEB2EEEA}" destId="{3F3E8FD8-4B47-4234-B978-F23733084F9B}" srcOrd="0" destOrd="0" presId="urn:microsoft.com/office/officeart/2009/3/layout/RandomtoResultProcess"/>
    <dgm:cxn modelId="{62349E86-BB7E-4723-AF0C-634DB4B9E400}" type="presOf" srcId="{E6785CF4-498E-4186-AAF3-B661081D8E6F}" destId="{CE8D7CC5-5DD7-4FF9-8579-7E33F0633FFE}" srcOrd="0" destOrd="2" presId="urn:microsoft.com/office/officeart/2009/3/layout/RandomtoResultProcess"/>
    <dgm:cxn modelId="{D51B3F88-0308-4FBD-AB50-F4D6E3CDA917}" type="presOf" srcId="{464E5746-F4F7-413D-B324-071925F119F7}" destId="{CE16CD9F-3BB5-47CB-8CD4-22FA00F40F10}" srcOrd="0" destOrd="0" presId="urn:microsoft.com/office/officeart/2009/3/layout/RandomtoResultProcess"/>
    <dgm:cxn modelId="{CF774489-4B46-4365-AA57-53F8CBEB5F83}" type="presOf" srcId="{7FF444A0-B2C6-4C1D-B3DA-7755D5B8D546}" destId="{C01E4CAE-3AE5-4FAC-919E-022A599C2C85}" srcOrd="0" destOrd="1" presId="urn:microsoft.com/office/officeart/2009/3/layout/RandomtoResultProcess"/>
    <dgm:cxn modelId="{AE160390-DEBC-4541-A58B-2F80FFC9BD87}" srcId="{4356D403-A3FF-4A61-A6DF-0804C96ED9E8}" destId="{B033F83C-0CCF-4DB2-86D6-BFFAD3DB1C13}" srcOrd="5" destOrd="0" parTransId="{C3A01011-7BC3-4862-A2DB-7237FD100AB1}" sibTransId="{822A3605-20CF-4D4B-B4AE-A3E74F091326}"/>
    <dgm:cxn modelId="{E3355F92-C5D6-4DFD-BD7F-DF2470051B30}" type="presOf" srcId="{55CC971E-6CD7-414D-93F7-FEECC6EBD97E}" destId="{CE8D7CC5-5DD7-4FF9-8579-7E33F0633FFE}" srcOrd="0" destOrd="0" presId="urn:microsoft.com/office/officeart/2009/3/layout/RandomtoResultProcess"/>
    <dgm:cxn modelId="{1A45779B-E2D7-418D-97A0-A891635D6844}" srcId="{62C34A4A-318C-4341-BCDA-B123631EECF6}" destId="{C6AB4B2A-32A5-4CDC-9FB1-27B77407E2EA}" srcOrd="2" destOrd="0" parTransId="{29CE170A-C525-46D7-B83E-D53DB58CA259}" sibTransId="{CEB9234B-35A1-4E82-96D7-C87C3271A9F8}"/>
    <dgm:cxn modelId="{419714A1-6556-44D7-8880-A3F70E84EEAA}" type="presOf" srcId="{298DF0B2-A7C3-4127-858A-F2A89206C246}" destId="{CE8D7CC5-5DD7-4FF9-8579-7E33F0633FFE}" srcOrd="0" destOrd="1" presId="urn:microsoft.com/office/officeart/2009/3/layout/RandomtoResultProcess"/>
    <dgm:cxn modelId="{059E51A1-14F0-491A-BD97-657A414398C8}" srcId="{59E202AD-375B-478E-A128-EE57DEB2EEEA}" destId="{4356D403-A3FF-4A61-A6DF-0804C96ED9E8}" srcOrd="3" destOrd="0" parTransId="{B862A326-F4A3-4A31-8F4C-0662ADAA554B}" sibTransId="{74928B6B-FC00-410E-9AAE-FADA2DDE4CF4}"/>
    <dgm:cxn modelId="{9B91ACA9-ACC3-4EA8-8A57-69F838483D3E}" srcId="{AE645CFF-5270-4206-BF07-0D051BC6CB96}" destId="{78F7E6B2-20E4-4AF2-A453-13C80936E0BB}" srcOrd="3" destOrd="0" parTransId="{03AAB797-8E4E-41AD-A8B7-C874EF924631}" sibTransId="{3E0EE1D3-C2DE-426B-B596-9CDF6D1DDE9B}"/>
    <dgm:cxn modelId="{0F61D4AA-933C-4096-8477-891E9B819CBA}" srcId="{AE645CFF-5270-4206-BF07-0D051BC6CB96}" destId="{55CC971E-6CD7-414D-93F7-FEECC6EBD97E}" srcOrd="0" destOrd="0" parTransId="{86E10334-38AC-4904-BDB9-5B31A65E87C6}" sibTransId="{DDBA85FB-C4E9-4180-BA31-00DB09FB9C51}"/>
    <dgm:cxn modelId="{D6164CB9-4B10-435D-87B2-E8025C3EC009}" srcId="{AE645CFF-5270-4206-BF07-0D051BC6CB96}" destId="{E6785CF4-498E-4186-AAF3-B661081D8E6F}" srcOrd="2" destOrd="0" parTransId="{599A8555-CA3D-4506-8982-C2FBFE56A550}" sibTransId="{E9256645-6C97-4909-ABA2-EF58FC27411C}"/>
    <dgm:cxn modelId="{5F0C95B9-3DBD-4F26-AF30-F7215B484B0E}" type="presOf" srcId="{87B9B6C1-D198-4D2E-B9AB-D08F0EEB89CE}" destId="{C9137D38-8ECF-4905-9DC3-45A44597E2A9}" srcOrd="0" destOrd="1" presId="urn:microsoft.com/office/officeart/2009/3/layout/RandomtoResultProcess"/>
    <dgm:cxn modelId="{3E5D8EBB-E88C-4EB6-B69A-4B28729700FD}" type="presOf" srcId="{36C0DFE3-1FCB-469A-B9FA-666F7D8F4364}" destId="{8A22A681-BDE4-4CBF-AB72-4FA7BADF19C9}" srcOrd="0" destOrd="2" presId="urn:microsoft.com/office/officeart/2009/3/layout/RandomtoResultProcess"/>
    <dgm:cxn modelId="{769D97BB-85E8-40E3-BB31-3112DE78095C}" srcId="{0DD8D6BA-A285-4BF3-AAA6-ECCC7C584585}" destId="{7BE45C71-EA01-4A7D-8B5B-B19CB74D2B27}" srcOrd="2" destOrd="0" parTransId="{D9C92B7B-C634-4B76-9E0E-10318643C441}" sibTransId="{24F5323B-3C84-4B0B-BC2D-0B5354256EE7}"/>
    <dgm:cxn modelId="{B1FFC2BD-EB1C-470A-AEC4-93E506B2F301}" srcId="{464E5746-F4F7-413D-B324-071925F119F7}" destId="{7BB08C81-81B3-442A-AD7D-DECA4A4835BA}" srcOrd="2" destOrd="0" parTransId="{BB1DFDDE-F5AB-46E6-9A76-59A2B9BB6F5F}" sibTransId="{08C4AAE1-673B-4219-A5E4-9DD14BDF78A2}"/>
    <dgm:cxn modelId="{561770C0-3C49-4660-9372-CF33E8CE1C4F}" srcId="{59E202AD-375B-478E-A128-EE57DEB2EEEA}" destId="{62C34A4A-318C-4341-BCDA-B123631EECF6}" srcOrd="2" destOrd="0" parTransId="{2C2F94B4-6AE1-4F7E-A80D-9599A202D1D8}" sibTransId="{60368743-ABC5-4BA1-B78B-2DD5CB7240C4}"/>
    <dgm:cxn modelId="{04B5E9C2-53C1-4AAF-8EA2-2AF5F2F176A3}" type="presOf" srcId="{F9B1C675-E638-4F1E-A084-CD4A31E43A05}" destId="{C01E4CAE-3AE5-4FAC-919E-022A599C2C85}" srcOrd="0" destOrd="3" presId="urn:microsoft.com/office/officeart/2009/3/layout/RandomtoResultProcess"/>
    <dgm:cxn modelId="{6A82FCC5-94A0-498B-8D56-B4B486766A11}" srcId="{AE645CFF-5270-4206-BF07-0D051BC6CB96}" destId="{298DF0B2-A7C3-4127-858A-F2A89206C246}" srcOrd="1" destOrd="0" parTransId="{60F647E1-5986-4192-86AC-E93513161AC9}" sibTransId="{B55AA1F9-B9A2-41C4-9326-A3FECFD869AB}"/>
    <dgm:cxn modelId="{B7683FC6-E752-47D1-9C11-76C9D1676FC8}" type="presOf" srcId="{7BB08C81-81B3-442A-AD7D-DECA4A4835BA}" destId="{C9137D38-8ECF-4905-9DC3-45A44597E2A9}" srcOrd="0" destOrd="2" presId="urn:microsoft.com/office/officeart/2009/3/layout/RandomtoResultProcess"/>
    <dgm:cxn modelId="{80A6BDCC-AD3A-49D5-A97B-B264824A34F7}" srcId="{0DD8D6BA-A285-4BF3-AAA6-ECCC7C584585}" destId="{C4E3DDDB-DAA8-42E6-8643-118C6181DFCA}" srcOrd="1" destOrd="0" parTransId="{513DC855-B224-4810-B4E1-41AF602A6CDB}" sibTransId="{AFC0DCA1-924A-4FF1-A4BD-A89BC9ED8DDA}"/>
    <dgm:cxn modelId="{2DD543D5-718F-45BD-8E45-DD29E59DC0CC}" srcId="{4356D403-A3FF-4A61-A6DF-0804C96ED9E8}" destId="{F04A9E31-CCB3-4100-8236-8CEEFBB1B236}" srcOrd="3" destOrd="0" parTransId="{F58860A4-793F-49A3-99F1-36A698470EEA}" sibTransId="{6D3D9E65-6952-4344-A6E7-DC33F0C888BC}"/>
    <dgm:cxn modelId="{2CC5BBD9-4098-4AEE-BAB0-8C6CBCD5AB20}" srcId="{4356D403-A3FF-4A61-A6DF-0804C96ED9E8}" destId="{98030312-CE9F-403C-BC4A-7A2679C65507}" srcOrd="1" destOrd="0" parTransId="{0C4B6F8C-F1DF-4F14-A772-450F26BBDEC2}" sibTransId="{94DB2320-FD7C-4707-A096-AF055820FB9B}"/>
    <dgm:cxn modelId="{8DDCE2D9-2FCF-48B3-B8BD-A52545407586}" srcId="{AE645CFF-5270-4206-BF07-0D051BC6CB96}" destId="{50211B96-A405-44EA-A60E-E90C70950DA1}" srcOrd="4" destOrd="0" parTransId="{B778CCF6-5026-4828-AC55-BF5E92259921}" sibTransId="{E79BB075-CF72-4B68-9CBC-D1E0A684EB4C}"/>
    <dgm:cxn modelId="{6167A2E1-7062-4C90-91C6-EAAD21EF5A0F}" type="presOf" srcId="{F04A9E31-CCB3-4100-8236-8CEEFBB1B236}" destId="{8A22A681-BDE4-4CBF-AB72-4FA7BADF19C9}" srcOrd="0" destOrd="3" presId="urn:microsoft.com/office/officeart/2009/3/layout/RandomtoResultProcess"/>
    <dgm:cxn modelId="{4D67EEEB-0367-43ED-86CF-AE36AD12852E}" srcId="{0DD8D6BA-A285-4BF3-AAA6-ECCC7C584585}" destId="{6923109B-516E-4C58-89F1-268BC31BABF2}" srcOrd="0" destOrd="0" parTransId="{9719C123-5EDB-43F8-AA0E-C48BEA90FDF5}" sibTransId="{58FD7B30-BC61-4760-8F4B-4226B1F8D73B}"/>
    <dgm:cxn modelId="{BEB790EC-A701-414E-9C24-8C8AEC522642}" srcId="{4356D403-A3FF-4A61-A6DF-0804C96ED9E8}" destId="{B08A8DB8-5537-4A80-9FC0-18B261F7A08F}" srcOrd="4" destOrd="0" parTransId="{AAA500F3-F086-42BC-B856-136055BEA2A0}" sibTransId="{25660C1B-6026-4007-AC09-9C909F58C8A4}"/>
    <dgm:cxn modelId="{B7D3DCEC-69BF-4F06-9F27-CE5BD39F7FA9}" srcId="{4356D403-A3FF-4A61-A6DF-0804C96ED9E8}" destId="{86F32729-9402-4587-AA90-F7F58FED8AEA}" srcOrd="0" destOrd="0" parTransId="{25A199FC-9523-4655-81B9-EC060EA8096D}" sibTransId="{977AE1ED-4287-459A-86AA-FCE761D030AF}"/>
    <dgm:cxn modelId="{008920ED-3E4A-4626-941F-8A05F66F437A}" type="presOf" srcId="{50211B96-A405-44EA-A60E-E90C70950DA1}" destId="{CE8D7CC5-5DD7-4FF9-8579-7E33F0633FFE}" srcOrd="0" destOrd="4" presId="urn:microsoft.com/office/officeart/2009/3/layout/RandomtoResultProcess"/>
    <dgm:cxn modelId="{77CCBEF6-EBBA-4527-BF7E-A3A636F7C568}" type="presOf" srcId="{5E878A0C-BE40-4E36-AEF9-2156165900FA}" destId="{C01E4CAE-3AE5-4FAC-919E-022A599C2C85}" srcOrd="0" destOrd="0" presId="urn:microsoft.com/office/officeart/2009/3/layout/RandomtoResultProcess"/>
    <dgm:cxn modelId="{8C15D6F9-15A3-40F2-875D-B1C85675583A}" type="presOf" srcId="{6923109B-516E-4C58-89F1-268BC31BABF2}" destId="{F40200C9-A37D-4DEF-8451-77C4C9AEDA55}" srcOrd="0" destOrd="0" presId="urn:microsoft.com/office/officeart/2009/3/layout/RandomtoResultProcess"/>
    <dgm:cxn modelId="{A82B17FB-AAFC-491B-993C-A96A779E65E7}" type="presOf" srcId="{62C34A4A-318C-4341-BCDA-B123631EECF6}" destId="{3F803302-5851-4167-8B93-D67C822F62EF}" srcOrd="0" destOrd="0" presId="urn:microsoft.com/office/officeart/2009/3/layout/RandomtoResultProcess"/>
    <dgm:cxn modelId="{9C3B1599-0AB6-47A7-A8E4-AB80D29DC1E3}" type="presParOf" srcId="{3F3E8FD8-4B47-4234-B978-F23733084F9B}" destId="{06E4005E-B33C-43FB-83E3-EA21B26F2975}" srcOrd="0" destOrd="0" presId="urn:microsoft.com/office/officeart/2009/3/layout/RandomtoResultProcess"/>
    <dgm:cxn modelId="{1B781BD0-FC14-44D0-BCE2-69F1858EBEBE}" type="presParOf" srcId="{06E4005E-B33C-43FB-83E3-EA21B26F2975}" destId="{C5D3C312-790D-4771-AF02-40B0CA69DE70}" srcOrd="0" destOrd="0" presId="urn:microsoft.com/office/officeart/2009/3/layout/RandomtoResultProcess"/>
    <dgm:cxn modelId="{58E955D5-080B-4D1E-BFE8-18781684CF80}" type="presParOf" srcId="{06E4005E-B33C-43FB-83E3-EA21B26F2975}" destId="{CE8D7CC5-5DD7-4FF9-8579-7E33F0633FFE}" srcOrd="1" destOrd="0" presId="urn:microsoft.com/office/officeart/2009/3/layout/RandomtoResultProcess"/>
    <dgm:cxn modelId="{51AE4468-2B99-4695-97DF-F8BDE43A5E1C}" type="presParOf" srcId="{06E4005E-B33C-43FB-83E3-EA21B26F2975}" destId="{E16BC524-8077-4EDE-83BB-E695EDAC61F0}" srcOrd="2" destOrd="0" presId="urn:microsoft.com/office/officeart/2009/3/layout/RandomtoResultProcess"/>
    <dgm:cxn modelId="{1042849C-8825-401B-A4B9-4D25FC525972}" type="presParOf" srcId="{06E4005E-B33C-43FB-83E3-EA21B26F2975}" destId="{A9AE1891-9195-45F9-B08B-404507BAF14F}" srcOrd="3" destOrd="0" presId="urn:microsoft.com/office/officeart/2009/3/layout/RandomtoResultProcess"/>
    <dgm:cxn modelId="{04E61E01-F545-4462-94DA-F3D546C60A40}" type="presParOf" srcId="{06E4005E-B33C-43FB-83E3-EA21B26F2975}" destId="{0A57D202-2BE5-4B24-BB86-A9DC9A614239}" srcOrd="4" destOrd="0" presId="urn:microsoft.com/office/officeart/2009/3/layout/RandomtoResultProcess"/>
    <dgm:cxn modelId="{F703E749-4A08-470E-931E-AE36C4A208B8}" type="presParOf" srcId="{06E4005E-B33C-43FB-83E3-EA21B26F2975}" destId="{4384517D-BA29-4794-B8E9-DD00929FC8EE}" srcOrd="5" destOrd="0" presId="urn:microsoft.com/office/officeart/2009/3/layout/RandomtoResultProcess"/>
    <dgm:cxn modelId="{F7095E24-4C08-4283-A258-0D6809985A5A}" type="presParOf" srcId="{06E4005E-B33C-43FB-83E3-EA21B26F2975}" destId="{2C5759F0-A250-42F1-8E11-E19325471B6A}" srcOrd="6" destOrd="0" presId="urn:microsoft.com/office/officeart/2009/3/layout/RandomtoResultProcess"/>
    <dgm:cxn modelId="{C24692E1-FFC3-4CB6-910D-4AE64F05FB60}" type="presParOf" srcId="{06E4005E-B33C-43FB-83E3-EA21B26F2975}" destId="{2A410FCB-7049-4E3A-9CC6-A74B0D9D139E}" srcOrd="7" destOrd="0" presId="urn:microsoft.com/office/officeart/2009/3/layout/RandomtoResultProcess"/>
    <dgm:cxn modelId="{F77C0DF6-EB6C-4C85-BAFD-32C04E2C3172}" type="presParOf" srcId="{06E4005E-B33C-43FB-83E3-EA21B26F2975}" destId="{C164C1D1-446D-47B1-81E6-A69FCB29E379}" srcOrd="8" destOrd="0" presId="urn:microsoft.com/office/officeart/2009/3/layout/RandomtoResultProcess"/>
    <dgm:cxn modelId="{4DE81471-C135-4A6F-9E9F-9A7C9A1113C9}" type="presParOf" srcId="{06E4005E-B33C-43FB-83E3-EA21B26F2975}" destId="{280F44A0-4E2C-4DD2-8537-C9C75B626575}" srcOrd="9" destOrd="0" presId="urn:microsoft.com/office/officeart/2009/3/layout/RandomtoResultProcess"/>
    <dgm:cxn modelId="{658389A3-8042-4300-8B6F-9B9380DC674F}" type="presParOf" srcId="{06E4005E-B33C-43FB-83E3-EA21B26F2975}" destId="{3584081E-2CE2-4F73-91EF-F9D56EF1D340}" srcOrd="10" destOrd="0" presId="urn:microsoft.com/office/officeart/2009/3/layout/RandomtoResultProcess"/>
    <dgm:cxn modelId="{C660E2D6-09E0-4670-A894-2EFCA218FD1B}" type="presParOf" srcId="{06E4005E-B33C-43FB-83E3-EA21B26F2975}" destId="{AFF932F0-5F83-4E38-A447-39DC7360F4B5}" srcOrd="11" destOrd="0" presId="urn:microsoft.com/office/officeart/2009/3/layout/RandomtoResultProcess"/>
    <dgm:cxn modelId="{A3EA507F-AF2A-44F7-A2D0-1B849F1EA4FF}" type="presParOf" srcId="{06E4005E-B33C-43FB-83E3-EA21B26F2975}" destId="{5D5407F3-D1E8-46C4-94B2-847824DF63AE}" srcOrd="12" destOrd="0" presId="urn:microsoft.com/office/officeart/2009/3/layout/RandomtoResultProcess"/>
    <dgm:cxn modelId="{6E167459-1E36-4279-B831-41CDDACA5752}" type="presParOf" srcId="{06E4005E-B33C-43FB-83E3-EA21B26F2975}" destId="{7671E852-8D86-43FC-8B04-DCAFB7EB00B2}" srcOrd="13" destOrd="0" presId="urn:microsoft.com/office/officeart/2009/3/layout/RandomtoResultProcess"/>
    <dgm:cxn modelId="{FF337B9F-B343-4237-BA98-B3093566360D}" type="presParOf" srcId="{06E4005E-B33C-43FB-83E3-EA21B26F2975}" destId="{62809FF8-6FC4-4DF8-A02C-FB39CC068F21}" srcOrd="14" destOrd="0" presId="urn:microsoft.com/office/officeart/2009/3/layout/RandomtoResultProcess"/>
    <dgm:cxn modelId="{A7E8047C-8543-43F3-A8DD-269BD51CAEF7}" type="presParOf" srcId="{06E4005E-B33C-43FB-83E3-EA21B26F2975}" destId="{15F9B65A-A11A-4678-A088-1E08FFB14651}" srcOrd="15" destOrd="0" presId="urn:microsoft.com/office/officeart/2009/3/layout/RandomtoResultProcess"/>
    <dgm:cxn modelId="{492EBD5D-C012-40B0-908F-5BB25B880CF6}" type="presParOf" srcId="{06E4005E-B33C-43FB-83E3-EA21B26F2975}" destId="{1E237C95-7DCC-45B6-A8F2-618E80F6E384}" srcOrd="16" destOrd="0" presId="urn:microsoft.com/office/officeart/2009/3/layout/RandomtoResultProcess"/>
    <dgm:cxn modelId="{67CF04E0-9009-4758-9F34-7AEE8C90DAD1}" type="presParOf" srcId="{06E4005E-B33C-43FB-83E3-EA21B26F2975}" destId="{8CFE37E5-D5FD-4415-A5BD-35392638C3CF}" srcOrd="17" destOrd="0" presId="urn:microsoft.com/office/officeart/2009/3/layout/RandomtoResultProcess"/>
    <dgm:cxn modelId="{119800B7-50DE-4EEF-BB7C-DF530214B667}" type="presParOf" srcId="{06E4005E-B33C-43FB-83E3-EA21B26F2975}" destId="{4A7FC6AF-244F-4618-91A0-0944B67812DD}" srcOrd="18" destOrd="0" presId="urn:microsoft.com/office/officeart/2009/3/layout/RandomtoResultProcess"/>
    <dgm:cxn modelId="{8A12DF47-6D4E-4216-9035-C0BE9F87A714}" type="presParOf" srcId="{06E4005E-B33C-43FB-83E3-EA21B26F2975}" destId="{B4ED8B1F-62C8-454B-92D8-C27527874595}" srcOrd="19" destOrd="0" presId="urn:microsoft.com/office/officeart/2009/3/layout/RandomtoResultProcess"/>
    <dgm:cxn modelId="{977A73A7-5A6A-4181-9644-BFDA870AB400}" type="presParOf" srcId="{3F3E8FD8-4B47-4234-B978-F23733084F9B}" destId="{58A85B04-447F-46ED-8015-B7ACB16E8CEB}" srcOrd="1" destOrd="0" presId="urn:microsoft.com/office/officeart/2009/3/layout/RandomtoResultProcess"/>
    <dgm:cxn modelId="{F10DC972-F244-41D9-AA17-74DECB9727C5}" type="presParOf" srcId="{58A85B04-447F-46ED-8015-B7ACB16E8CEB}" destId="{C4093350-7D7D-4C47-BB1D-BD7E03444A62}" srcOrd="0" destOrd="0" presId="urn:microsoft.com/office/officeart/2009/3/layout/RandomtoResultProcess"/>
    <dgm:cxn modelId="{81257C1D-FAB5-4DA9-BBF4-FBFCFDB2802A}" type="presParOf" srcId="{58A85B04-447F-46ED-8015-B7ACB16E8CEB}" destId="{5CD51FE2-7A56-46EB-A810-9EC920BDF262}" srcOrd="1" destOrd="0" presId="urn:microsoft.com/office/officeart/2009/3/layout/RandomtoResultProcess"/>
    <dgm:cxn modelId="{4D28C27A-5B26-43CA-BCEF-ABC3DF386C58}" type="presParOf" srcId="{3F3E8FD8-4B47-4234-B978-F23733084F9B}" destId="{438F576A-3952-4AEB-B4CD-95B95DC93BC6}" srcOrd="2" destOrd="0" presId="urn:microsoft.com/office/officeart/2009/3/layout/RandomtoResultProcess"/>
    <dgm:cxn modelId="{3FF7668E-AAFD-4D67-996F-F45F11589581}" type="presParOf" srcId="{438F576A-3952-4AEB-B4CD-95B95DC93BC6}" destId="{F8BEC8EA-D7B5-45BD-B3B3-A8AA96D2CE64}" srcOrd="0" destOrd="0" presId="urn:microsoft.com/office/officeart/2009/3/layout/RandomtoResultProcess"/>
    <dgm:cxn modelId="{1A19870A-A4E1-474C-9FE6-10BA4680CE65}" type="presParOf" srcId="{438F576A-3952-4AEB-B4CD-95B95DC93BC6}" destId="{F40200C9-A37D-4DEF-8451-77C4C9AEDA55}" srcOrd="1" destOrd="0" presId="urn:microsoft.com/office/officeart/2009/3/layout/RandomtoResultProcess"/>
    <dgm:cxn modelId="{5BDFCA8D-0E50-464A-97E6-2E2B2DA26866}" type="presParOf" srcId="{438F576A-3952-4AEB-B4CD-95B95DC93BC6}" destId="{F64CC45F-B7AE-49E0-B612-519DCAF95C51}" srcOrd="2" destOrd="0" presId="urn:microsoft.com/office/officeart/2009/3/layout/RandomtoResultProcess"/>
    <dgm:cxn modelId="{698BB403-527A-4071-8E7A-772ECF246F60}" type="presParOf" srcId="{3F3E8FD8-4B47-4234-B978-F23733084F9B}" destId="{B2A3EE85-3E81-4B72-B54A-3B6409A10CE2}" srcOrd="3" destOrd="0" presId="urn:microsoft.com/office/officeart/2009/3/layout/RandomtoResultProcess"/>
    <dgm:cxn modelId="{35AB19B5-4F1A-44DD-94B2-F428291D941B}" type="presParOf" srcId="{B2A3EE85-3E81-4B72-B54A-3B6409A10CE2}" destId="{072BC4D8-9A85-4649-95D2-C9FBEDD8B5C1}" srcOrd="0" destOrd="0" presId="urn:microsoft.com/office/officeart/2009/3/layout/RandomtoResultProcess"/>
    <dgm:cxn modelId="{333FAAE6-B027-4CC2-9F69-37552A4DA215}" type="presParOf" srcId="{B2A3EE85-3E81-4B72-B54A-3B6409A10CE2}" destId="{D51ED295-495A-4D4A-854E-75506C1F915D}" srcOrd="1" destOrd="0" presId="urn:microsoft.com/office/officeart/2009/3/layout/RandomtoResultProcess"/>
    <dgm:cxn modelId="{4C0D2BAD-DB24-48A1-8FCB-81EA0C9E1939}" type="presParOf" srcId="{3F3E8FD8-4B47-4234-B978-F23733084F9B}" destId="{CB623A36-EE53-4CD4-9A84-79D4D9A84A37}" srcOrd="4" destOrd="0" presId="urn:microsoft.com/office/officeart/2009/3/layout/RandomtoResultProcess"/>
    <dgm:cxn modelId="{2CF0D5A9-D179-465F-94D0-B58B7284D124}" type="presParOf" srcId="{CB623A36-EE53-4CD4-9A84-79D4D9A84A37}" destId="{3F803302-5851-4167-8B93-D67C822F62EF}" srcOrd="0" destOrd="0" presId="urn:microsoft.com/office/officeart/2009/3/layout/RandomtoResultProcess"/>
    <dgm:cxn modelId="{873814BE-F9B9-4D2D-A9BC-4A9904106523}" type="presParOf" srcId="{CB623A36-EE53-4CD4-9A84-79D4D9A84A37}" destId="{C01E4CAE-3AE5-4FAC-919E-022A599C2C85}" srcOrd="1" destOrd="0" presId="urn:microsoft.com/office/officeart/2009/3/layout/RandomtoResultProcess"/>
    <dgm:cxn modelId="{A9F08953-7837-4EF0-89FC-83ADD191125F}" type="presParOf" srcId="{CB623A36-EE53-4CD4-9A84-79D4D9A84A37}" destId="{C924A784-0769-4725-83EB-56A08964EA88}" srcOrd="2" destOrd="0" presId="urn:microsoft.com/office/officeart/2009/3/layout/RandomtoResultProcess"/>
    <dgm:cxn modelId="{0215E6AA-D70B-4AD9-A5CD-84673BF33702}" type="presParOf" srcId="{3F3E8FD8-4B47-4234-B978-F23733084F9B}" destId="{B854F94F-B442-48DC-ABC5-3321CB1C74B0}" srcOrd="5" destOrd="0" presId="urn:microsoft.com/office/officeart/2009/3/layout/RandomtoResultProcess"/>
    <dgm:cxn modelId="{2779EBC2-65AD-474D-B7F3-D3556DEC4363}" type="presParOf" srcId="{B854F94F-B442-48DC-ABC5-3321CB1C74B0}" destId="{2F5BA8B3-801F-4621-8049-12D1E3E02846}" srcOrd="0" destOrd="0" presId="urn:microsoft.com/office/officeart/2009/3/layout/RandomtoResultProcess"/>
    <dgm:cxn modelId="{00FC7EF0-B503-4470-8C15-2C551CA5949D}" type="presParOf" srcId="{B854F94F-B442-48DC-ABC5-3321CB1C74B0}" destId="{801FA8AC-80C5-4BCA-AC9D-30E96B0B8899}" srcOrd="1" destOrd="0" presId="urn:microsoft.com/office/officeart/2009/3/layout/RandomtoResultProcess"/>
    <dgm:cxn modelId="{C41FA96A-54E0-43E9-AE59-19B0E6C31823}" type="presParOf" srcId="{3F3E8FD8-4B47-4234-B978-F23733084F9B}" destId="{DB6D8C80-FB80-4805-86C0-D9F23D203F61}" srcOrd="6" destOrd="0" presId="urn:microsoft.com/office/officeart/2009/3/layout/RandomtoResultProcess"/>
    <dgm:cxn modelId="{52C71062-11A8-4250-8F55-C781FB1D88DC}" type="presParOf" srcId="{DB6D8C80-FB80-4805-86C0-D9F23D203F61}" destId="{64DBCFEA-6924-4297-A864-C979D77990A9}" srcOrd="0" destOrd="0" presId="urn:microsoft.com/office/officeart/2009/3/layout/RandomtoResultProcess"/>
    <dgm:cxn modelId="{87282EAA-2143-45FD-8D54-4D6195B7913C}" type="presParOf" srcId="{DB6D8C80-FB80-4805-86C0-D9F23D203F61}" destId="{8A22A681-BDE4-4CBF-AB72-4FA7BADF19C9}" srcOrd="1" destOrd="0" presId="urn:microsoft.com/office/officeart/2009/3/layout/RandomtoResultProcess"/>
    <dgm:cxn modelId="{4F886F2D-E523-4D0C-9210-665BCAE82F4F}" type="presParOf" srcId="{DB6D8C80-FB80-4805-86C0-D9F23D203F61}" destId="{11E97529-6009-44AB-8F22-DE3D06985675}" srcOrd="2" destOrd="0" presId="urn:microsoft.com/office/officeart/2009/3/layout/RandomtoResultProcess"/>
    <dgm:cxn modelId="{B35ACFCF-95F2-4008-B570-6C602568573B}" type="presParOf" srcId="{3F3E8FD8-4B47-4234-B978-F23733084F9B}" destId="{0FACCF32-4A28-4C26-B662-6CBAD3EB209C}" srcOrd="7" destOrd="0" presId="urn:microsoft.com/office/officeart/2009/3/layout/RandomtoResultProcess"/>
    <dgm:cxn modelId="{D7D3957A-587D-47D6-96B2-208ED7B72209}" type="presParOf" srcId="{0FACCF32-4A28-4C26-B662-6CBAD3EB209C}" destId="{CD03BB96-3213-49CD-9DAC-9FCC1B899CAE}" srcOrd="0" destOrd="0" presId="urn:microsoft.com/office/officeart/2009/3/layout/RandomtoResultProcess"/>
    <dgm:cxn modelId="{209B5A82-53A0-4D40-BE3C-DD887B0680E7}" type="presParOf" srcId="{0FACCF32-4A28-4C26-B662-6CBAD3EB209C}" destId="{9CA4C0EC-5D5E-4F07-B501-97A2988034D9}" srcOrd="1" destOrd="0" presId="urn:microsoft.com/office/officeart/2009/3/layout/RandomtoResultProcess"/>
    <dgm:cxn modelId="{B08C962D-7D9A-43D0-B08D-3294F38B507E}" type="presParOf" srcId="{3F3E8FD8-4B47-4234-B978-F23733084F9B}" destId="{B94C2B12-E7D4-41D4-A351-7625534B7812}" srcOrd="8" destOrd="0" presId="urn:microsoft.com/office/officeart/2009/3/layout/RandomtoResultProcess"/>
    <dgm:cxn modelId="{F67C3AFB-A0B7-43AD-955A-9DBCF273B857}" type="presParOf" srcId="{B94C2B12-E7D4-41D4-A351-7625534B7812}" destId="{CE16CD9F-3BB5-47CB-8CD4-22FA00F40F10}" srcOrd="0" destOrd="0" presId="urn:microsoft.com/office/officeart/2009/3/layout/RandomtoResultProcess"/>
    <dgm:cxn modelId="{4DF1F8C0-680A-4E69-B14C-CBAF1E7D1365}" type="presParOf" srcId="{B94C2B12-E7D4-41D4-A351-7625534B7812}" destId="{C9137D38-8ECF-4905-9DC3-45A44597E2A9}" srcOrd="1" destOrd="0" presId="urn:microsoft.com/office/officeart/2009/3/layout/RandomtoResultProcess"/>
    <dgm:cxn modelId="{9E5F1B9B-4096-452C-9CF1-93936FF96F48}" type="presParOf" srcId="{B94C2B12-E7D4-41D4-A351-7625534B7812}" destId="{26C11EE8-66E5-435D-BCA7-13A91F28CCE8}"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E9A8CE-0D38-4944-B918-E34F03BE6595}"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GB"/>
        </a:p>
      </dgm:t>
    </dgm:pt>
    <dgm:pt modelId="{2967214C-461C-294E-86DE-991DBAFABA83}">
      <dgm:prSet custT="1"/>
      <dgm:spPr/>
      <dgm:t>
        <a:bodyPr/>
        <a:lstStyle/>
        <a:p>
          <a:r>
            <a:rPr lang="en-GB" sz="1500" dirty="0">
              <a:latin typeface="Avenir Next LT Pro" panose="020B0504020202020204" pitchFamily="34" charset="77"/>
            </a:rPr>
            <a:t>UK Regulatory Approval Oct 2023 </a:t>
          </a:r>
        </a:p>
      </dgm:t>
    </dgm:pt>
    <dgm:pt modelId="{165FBAEC-3599-9B42-90C8-6342CD2704A8}" type="parTrans" cxnId="{5C248C6F-1067-D046-B52C-D4CD5F1FC76E}">
      <dgm:prSet/>
      <dgm:spPr/>
      <dgm:t>
        <a:bodyPr/>
        <a:lstStyle/>
        <a:p>
          <a:endParaRPr lang="en-GB" sz="1500">
            <a:latin typeface="Avenir Next LT Pro" panose="020B0504020202020204" pitchFamily="34" charset="77"/>
          </a:endParaRPr>
        </a:p>
      </dgm:t>
    </dgm:pt>
    <dgm:pt modelId="{AD243DFF-54A1-F647-BD61-A3FAD4FBB5B0}" type="sibTrans" cxnId="{5C248C6F-1067-D046-B52C-D4CD5F1FC76E}">
      <dgm:prSet/>
      <dgm:spPr/>
      <dgm:t>
        <a:bodyPr/>
        <a:lstStyle/>
        <a:p>
          <a:endParaRPr lang="en-GB" sz="1500">
            <a:latin typeface="Avenir Next LT Pro" panose="020B0504020202020204" pitchFamily="34" charset="77"/>
          </a:endParaRPr>
        </a:p>
      </dgm:t>
    </dgm:pt>
    <dgm:pt modelId="{8F872186-4E5B-3943-8A0D-0A0C6C183337}">
      <dgm:prSet custT="1"/>
      <dgm:spPr/>
      <dgm:t>
        <a:bodyPr/>
        <a:lstStyle/>
        <a:p>
          <a:r>
            <a:rPr lang="en-GB" sz="1500" dirty="0">
              <a:latin typeface="Avenir Next LT Pro" panose="020B0504020202020204" pitchFamily="34" charset="77"/>
            </a:rPr>
            <a:t>FDA Study May Proceed Aug 2024</a:t>
          </a:r>
        </a:p>
      </dgm:t>
    </dgm:pt>
    <dgm:pt modelId="{A1AFB1F0-057F-BD4D-B86A-D2E96E17A52D}" type="parTrans" cxnId="{32F6148F-8E0F-9841-B071-525435E79F44}">
      <dgm:prSet/>
      <dgm:spPr/>
      <dgm:t>
        <a:bodyPr/>
        <a:lstStyle/>
        <a:p>
          <a:endParaRPr lang="en-GB" sz="1500">
            <a:latin typeface="Avenir Next LT Pro" panose="020B0504020202020204" pitchFamily="34" charset="77"/>
          </a:endParaRPr>
        </a:p>
      </dgm:t>
    </dgm:pt>
    <dgm:pt modelId="{88B397DE-F8D7-BF47-9ACD-64B8994AC186}" type="sibTrans" cxnId="{32F6148F-8E0F-9841-B071-525435E79F44}">
      <dgm:prSet/>
      <dgm:spPr/>
      <dgm:t>
        <a:bodyPr/>
        <a:lstStyle/>
        <a:p>
          <a:endParaRPr lang="en-GB" sz="1500">
            <a:latin typeface="Avenir Next LT Pro" panose="020B0504020202020204" pitchFamily="34" charset="77"/>
          </a:endParaRPr>
        </a:p>
      </dgm:t>
    </dgm:pt>
    <dgm:pt modelId="{5EA4ABBB-8A0F-2541-AB01-BF16856E711E}">
      <dgm:prSet custT="1"/>
      <dgm:spPr/>
      <dgm:t>
        <a:bodyPr/>
        <a:lstStyle/>
        <a:p>
          <a:r>
            <a:rPr lang="en-GB" sz="1500" b="0" dirty="0">
              <a:latin typeface="Avenir Next LT Pro" panose="020B0504020202020204" pitchFamily="34" charset="77"/>
            </a:rPr>
            <a:t>FDA IND Submission Jul 2024</a:t>
          </a:r>
        </a:p>
      </dgm:t>
    </dgm:pt>
    <dgm:pt modelId="{093F9969-ABEE-2C4B-BA7C-F10FC97A4A4B}" type="parTrans" cxnId="{5B1D3242-679A-7549-BCB6-2EAFE4E46AD3}">
      <dgm:prSet/>
      <dgm:spPr/>
      <dgm:t>
        <a:bodyPr/>
        <a:lstStyle/>
        <a:p>
          <a:endParaRPr lang="en-GB" sz="1500">
            <a:latin typeface="Avenir Next LT Pro" panose="020B0504020202020204" pitchFamily="34" charset="77"/>
          </a:endParaRPr>
        </a:p>
      </dgm:t>
    </dgm:pt>
    <dgm:pt modelId="{96614801-BB8D-FF49-9F79-7E1F752DAA0C}" type="sibTrans" cxnId="{5B1D3242-679A-7549-BCB6-2EAFE4E46AD3}">
      <dgm:prSet/>
      <dgm:spPr/>
      <dgm:t>
        <a:bodyPr/>
        <a:lstStyle/>
        <a:p>
          <a:endParaRPr lang="en-GB" sz="1500">
            <a:latin typeface="Avenir Next LT Pro" panose="020B0504020202020204" pitchFamily="34" charset="77"/>
          </a:endParaRPr>
        </a:p>
      </dgm:t>
    </dgm:pt>
    <dgm:pt modelId="{0D1EB74F-19FF-B24A-9931-CB40F2F09E4A}">
      <dgm:prSet custT="1"/>
      <dgm:spPr/>
      <dgm:t>
        <a:bodyPr/>
        <a:lstStyle/>
        <a:p>
          <a:r>
            <a:rPr lang="en-GB" sz="1500" b="0" dirty="0">
              <a:latin typeface="Avenir Next LT Pro" panose="020B0504020202020204" pitchFamily="34" charset="77"/>
            </a:rPr>
            <a:t>CTIS </a:t>
          </a:r>
        </a:p>
        <a:p>
          <a:r>
            <a:rPr lang="en-GB" sz="1500" b="0" dirty="0">
              <a:latin typeface="Avenir Next LT Pro" panose="020B0504020202020204" pitchFamily="34" charset="77"/>
            </a:rPr>
            <a:t>submission </a:t>
          </a:r>
        </a:p>
        <a:p>
          <a:r>
            <a:rPr lang="en-GB" sz="1500" b="0" dirty="0">
              <a:latin typeface="Avenir Next LT Pro" panose="020B0504020202020204" pitchFamily="34" charset="77"/>
            </a:rPr>
            <a:t>Apr 2025</a:t>
          </a:r>
        </a:p>
      </dgm:t>
    </dgm:pt>
    <dgm:pt modelId="{C6F3A7EF-2DAE-F841-94FE-403343F7B37E}" type="parTrans" cxnId="{ACEA004A-DC2E-354D-BEB4-3B93328F96D7}">
      <dgm:prSet/>
      <dgm:spPr/>
      <dgm:t>
        <a:bodyPr/>
        <a:lstStyle/>
        <a:p>
          <a:endParaRPr lang="en-GB" sz="1500">
            <a:latin typeface="Avenir Next LT Pro" panose="020B0504020202020204" pitchFamily="34" charset="77"/>
          </a:endParaRPr>
        </a:p>
      </dgm:t>
    </dgm:pt>
    <dgm:pt modelId="{D25EBE2F-BA3D-9F43-94C0-3E2FBC08EC79}" type="sibTrans" cxnId="{ACEA004A-DC2E-354D-BEB4-3B93328F96D7}">
      <dgm:prSet/>
      <dgm:spPr/>
      <dgm:t>
        <a:bodyPr/>
        <a:lstStyle/>
        <a:p>
          <a:endParaRPr lang="en-GB" sz="1500">
            <a:latin typeface="Avenir Next LT Pro" panose="020B0504020202020204" pitchFamily="34" charset="77"/>
          </a:endParaRPr>
        </a:p>
      </dgm:t>
    </dgm:pt>
    <dgm:pt modelId="{EF1CB097-7453-C445-98D3-6FB996E03653}">
      <dgm:prSet custT="1"/>
      <dgm:spPr/>
      <dgm:t>
        <a:bodyPr/>
        <a:lstStyle/>
        <a:p>
          <a:r>
            <a:rPr lang="en-GB" sz="1500" b="0" dirty="0">
              <a:latin typeface="Avenir Next LT Pro" panose="020B0504020202020204" pitchFamily="34" charset="77"/>
            </a:rPr>
            <a:t>UK Amendment Nov 2024</a:t>
          </a:r>
        </a:p>
      </dgm:t>
    </dgm:pt>
    <dgm:pt modelId="{18104270-914C-2042-B12A-E4A8115B9B6B}" type="parTrans" cxnId="{F17F3CF3-4986-9F4A-99ED-54C3DC27A015}">
      <dgm:prSet/>
      <dgm:spPr/>
      <dgm:t>
        <a:bodyPr/>
        <a:lstStyle/>
        <a:p>
          <a:endParaRPr lang="en-GB" sz="1500">
            <a:latin typeface="Avenir Next LT Pro" panose="020B0504020202020204" pitchFamily="34" charset="77"/>
          </a:endParaRPr>
        </a:p>
      </dgm:t>
    </dgm:pt>
    <dgm:pt modelId="{1D202EEA-8B59-E74F-80FD-370EF3B8FEEF}" type="sibTrans" cxnId="{F17F3CF3-4986-9F4A-99ED-54C3DC27A015}">
      <dgm:prSet/>
      <dgm:spPr/>
      <dgm:t>
        <a:bodyPr/>
        <a:lstStyle/>
        <a:p>
          <a:endParaRPr lang="en-GB" sz="1500">
            <a:latin typeface="Avenir Next LT Pro" panose="020B0504020202020204" pitchFamily="34" charset="77"/>
          </a:endParaRPr>
        </a:p>
      </dgm:t>
    </dgm:pt>
    <dgm:pt modelId="{D2009B38-292E-F04A-AED5-2096B4A77389}">
      <dgm:prSet custT="1"/>
      <dgm:spPr/>
      <dgm:t>
        <a:bodyPr/>
        <a:lstStyle/>
        <a:p>
          <a:r>
            <a:rPr lang="en-GB" sz="1500" dirty="0">
              <a:latin typeface="Avenir Next LT Pro" panose="020B0504020202020204" pitchFamily="34" charset="77"/>
            </a:rPr>
            <a:t>UK Amendment acceptance (initial rejection)</a:t>
          </a:r>
        </a:p>
        <a:p>
          <a:r>
            <a:rPr lang="en-GB" sz="1500" dirty="0">
              <a:latin typeface="Avenir Next LT Pro" panose="020B0504020202020204" pitchFamily="34" charset="77"/>
            </a:rPr>
            <a:t>Apr 2025 </a:t>
          </a:r>
        </a:p>
      </dgm:t>
    </dgm:pt>
    <dgm:pt modelId="{3E8DCF14-AD16-C54C-8C7A-1A75F694774F}" type="parTrans" cxnId="{DCFF5DA1-F22A-5941-AC32-35B064AC1172}">
      <dgm:prSet/>
      <dgm:spPr/>
      <dgm:t>
        <a:bodyPr/>
        <a:lstStyle/>
        <a:p>
          <a:endParaRPr lang="en-GB" sz="1500">
            <a:latin typeface="Avenir Next LT Pro" panose="020B0504020202020204" pitchFamily="34" charset="77"/>
          </a:endParaRPr>
        </a:p>
      </dgm:t>
    </dgm:pt>
    <dgm:pt modelId="{FEE908F3-ED41-434A-9D4C-B5492C26C413}" type="sibTrans" cxnId="{DCFF5DA1-F22A-5941-AC32-35B064AC1172}">
      <dgm:prSet/>
      <dgm:spPr/>
      <dgm:t>
        <a:bodyPr/>
        <a:lstStyle/>
        <a:p>
          <a:endParaRPr lang="en-GB" sz="1500">
            <a:latin typeface="Avenir Next LT Pro" panose="020B0504020202020204" pitchFamily="34" charset="77"/>
          </a:endParaRPr>
        </a:p>
      </dgm:t>
    </dgm:pt>
    <dgm:pt modelId="{F69D284E-F658-BE4D-84ED-B13397E65426}" type="pres">
      <dgm:prSet presAssocID="{33E9A8CE-0D38-4944-B918-E34F03BE6595}" presName="Name0" presStyleCnt="0">
        <dgm:presLayoutVars>
          <dgm:dir/>
          <dgm:resizeHandles val="exact"/>
        </dgm:presLayoutVars>
      </dgm:prSet>
      <dgm:spPr/>
    </dgm:pt>
    <dgm:pt modelId="{5CAEA132-7465-8346-A2EA-01E1E66AF5C7}" type="pres">
      <dgm:prSet presAssocID="{33E9A8CE-0D38-4944-B918-E34F03BE6595}" presName="arrow" presStyleLbl="bgShp" presStyleIdx="0" presStyleCnt="1" custLinFactNeighborX="1373" custLinFactNeighborY="1872"/>
      <dgm:spPr/>
    </dgm:pt>
    <dgm:pt modelId="{F468D0A6-F2DD-0A44-9B38-D35988F08199}" type="pres">
      <dgm:prSet presAssocID="{33E9A8CE-0D38-4944-B918-E34F03BE6595}" presName="points" presStyleCnt="0"/>
      <dgm:spPr/>
    </dgm:pt>
    <dgm:pt modelId="{17A408CC-6F8C-2C47-AC6B-04FF28379FBF}" type="pres">
      <dgm:prSet presAssocID="{2967214C-461C-294E-86DE-991DBAFABA83}" presName="compositeA" presStyleCnt="0"/>
      <dgm:spPr/>
    </dgm:pt>
    <dgm:pt modelId="{9744E072-5292-2949-96FE-35DCEACCF9B5}" type="pres">
      <dgm:prSet presAssocID="{2967214C-461C-294E-86DE-991DBAFABA83}" presName="textA" presStyleLbl="revTx" presStyleIdx="0" presStyleCnt="6">
        <dgm:presLayoutVars>
          <dgm:bulletEnabled val="1"/>
        </dgm:presLayoutVars>
      </dgm:prSet>
      <dgm:spPr/>
    </dgm:pt>
    <dgm:pt modelId="{90AC3388-B000-B04E-80C5-25FB09A2943A}" type="pres">
      <dgm:prSet presAssocID="{2967214C-461C-294E-86DE-991DBAFABA83}" presName="circleA" presStyleLbl="node1" presStyleIdx="0" presStyleCnt="6"/>
      <dgm:spPr/>
    </dgm:pt>
    <dgm:pt modelId="{A81D5C0D-9FB1-854D-820D-6261D94E64FA}" type="pres">
      <dgm:prSet presAssocID="{2967214C-461C-294E-86DE-991DBAFABA83}" presName="spaceA" presStyleCnt="0"/>
      <dgm:spPr/>
    </dgm:pt>
    <dgm:pt modelId="{A2858B5C-C1E3-AD4A-9B5E-9DDAA0A51B0B}" type="pres">
      <dgm:prSet presAssocID="{AD243DFF-54A1-F647-BD61-A3FAD4FBB5B0}" presName="space" presStyleCnt="0"/>
      <dgm:spPr/>
    </dgm:pt>
    <dgm:pt modelId="{574273CC-4FA2-FB46-BFD4-EF19D93D1896}" type="pres">
      <dgm:prSet presAssocID="{5EA4ABBB-8A0F-2541-AB01-BF16856E711E}" presName="compositeB" presStyleCnt="0"/>
      <dgm:spPr/>
    </dgm:pt>
    <dgm:pt modelId="{F6581879-7D07-1D40-A7E0-E11C6AF37597}" type="pres">
      <dgm:prSet presAssocID="{5EA4ABBB-8A0F-2541-AB01-BF16856E711E}" presName="textB" presStyleLbl="revTx" presStyleIdx="1" presStyleCnt="6">
        <dgm:presLayoutVars>
          <dgm:bulletEnabled val="1"/>
        </dgm:presLayoutVars>
      </dgm:prSet>
      <dgm:spPr/>
    </dgm:pt>
    <dgm:pt modelId="{FC67A7CA-9A66-FC4C-B4C3-B4BF73948CFC}" type="pres">
      <dgm:prSet presAssocID="{5EA4ABBB-8A0F-2541-AB01-BF16856E711E}" presName="circleB" presStyleLbl="node1" presStyleIdx="1" presStyleCnt="6"/>
      <dgm:spPr/>
    </dgm:pt>
    <dgm:pt modelId="{A995C2BF-266E-3247-9AA1-AB89BF62161D}" type="pres">
      <dgm:prSet presAssocID="{5EA4ABBB-8A0F-2541-AB01-BF16856E711E}" presName="spaceB" presStyleCnt="0"/>
      <dgm:spPr/>
    </dgm:pt>
    <dgm:pt modelId="{F14B5752-F3F7-CF4A-BD52-AD2E62BD21D6}" type="pres">
      <dgm:prSet presAssocID="{96614801-BB8D-FF49-9F79-7E1F752DAA0C}" presName="space" presStyleCnt="0"/>
      <dgm:spPr/>
    </dgm:pt>
    <dgm:pt modelId="{524C75E1-BD95-984F-A2CD-EC6BC4141BCD}" type="pres">
      <dgm:prSet presAssocID="{8F872186-4E5B-3943-8A0D-0A0C6C183337}" presName="compositeA" presStyleCnt="0"/>
      <dgm:spPr/>
    </dgm:pt>
    <dgm:pt modelId="{D19F3A97-DD66-A647-8FFD-85F7BED1E344}" type="pres">
      <dgm:prSet presAssocID="{8F872186-4E5B-3943-8A0D-0A0C6C183337}" presName="textA" presStyleLbl="revTx" presStyleIdx="2" presStyleCnt="6">
        <dgm:presLayoutVars>
          <dgm:bulletEnabled val="1"/>
        </dgm:presLayoutVars>
      </dgm:prSet>
      <dgm:spPr/>
    </dgm:pt>
    <dgm:pt modelId="{E54FCE19-8DAB-4D4F-871E-A42F3A1E4680}" type="pres">
      <dgm:prSet presAssocID="{8F872186-4E5B-3943-8A0D-0A0C6C183337}" presName="circleA" presStyleLbl="node1" presStyleIdx="2" presStyleCnt="6"/>
      <dgm:spPr/>
    </dgm:pt>
    <dgm:pt modelId="{21C070F4-66B3-104F-AC8E-57A0908F2231}" type="pres">
      <dgm:prSet presAssocID="{8F872186-4E5B-3943-8A0D-0A0C6C183337}" presName="spaceA" presStyleCnt="0"/>
      <dgm:spPr/>
    </dgm:pt>
    <dgm:pt modelId="{1CB1F6BD-0E53-764A-961D-26AC58A17561}" type="pres">
      <dgm:prSet presAssocID="{88B397DE-F8D7-BF47-9ACD-64B8994AC186}" presName="space" presStyleCnt="0"/>
      <dgm:spPr/>
    </dgm:pt>
    <dgm:pt modelId="{F824775A-0D64-EB4B-ACED-24BD5DB41664}" type="pres">
      <dgm:prSet presAssocID="{EF1CB097-7453-C445-98D3-6FB996E03653}" presName="compositeB" presStyleCnt="0"/>
      <dgm:spPr/>
    </dgm:pt>
    <dgm:pt modelId="{861E8BBD-143E-A849-B1D8-13EA21F00FB4}" type="pres">
      <dgm:prSet presAssocID="{EF1CB097-7453-C445-98D3-6FB996E03653}" presName="textB" presStyleLbl="revTx" presStyleIdx="3" presStyleCnt="6">
        <dgm:presLayoutVars>
          <dgm:bulletEnabled val="1"/>
        </dgm:presLayoutVars>
      </dgm:prSet>
      <dgm:spPr/>
    </dgm:pt>
    <dgm:pt modelId="{4BE8AEBB-33F6-1742-B03E-96658397FE9F}" type="pres">
      <dgm:prSet presAssocID="{EF1CB097-7453-C445-98D3-6FB996E03653}" presName="circleB" presStyleLbl="node1" presStyleIdx="3" presStyleCnt="6"/>
      <dgm:spPr/>
    </dgm:pt>
    <dgm:pt modelId="{7CD3FAFC-8728-B047-8C44-8767CB8820A1}" type="pres">
      <dgm:prSet presAssocID="{EF1CB097-7453-C445-98D3-6FB996E03653}" presName="spaceB" presStyleCnt="0"/>
      <dgm:spPr/>
    </dgm:pt>
    <dgm:pt modelId="{B939EA78-C809-A74F-B12E-154FA054EE53}" type="pres">
      <dgm:prSet presAssocID="{1D202EEA-8B59-E74F-80FD-370EF3B8FEEF}" presName="space" presStyleCnt="0"/>
      <dgm:spPr/>
    </dgm:pt>
    <dgm:pt modelId="{04B934A4-EFA6-A343-BEF6-5B49809DB9B8}" type="pres">
      <dgm:prSet presAssocID="{D2009B38-292E-F04A-AED5-2096B4A77389}" presName="compositeA" presStyleCnt="0"/>
      <dgm:spPr/>
    </dgm:pt>
    <dgm:pt modelId="{64413173-3E5A-BE41-BC23-743504389176}" type="pres">
      <dgm:prSet presAssocID="{D2009B38-292E-F04A-AED5-2096B4A77389}" presName="textA" presStyleLbl="revTx" presStyleIdx="4" presStyleCnt="6">
        <dgm:presLayoutVars>
          <dgm:bulletEnabled val="1"/>
        </dgm:presLayoutVars>
      </dgm:prSet>
      <dgm:spPr/>
    </dgm:pt>
    <dgm:pt modelId="{2A3A1608-D4CD-434B-9C5F-E3281C24D107}" type="pres">
      <dgm:prSet presAssocID="{D2009B38-292E-F04A-AED5-2096B4A77389}" presName="circleA" presStyleLbl="node1" presStyleIdx="4" presStyleCnt="6"/>
      <dgm:spPr/>
    </dgm:pt>
    <dgm:pt modelId="{E6D9E9E3-DEF3-8243-9A8C-DB81EA3EC274}" type="pres">
      <dgm:prSet presAssocID="{D2009B38-292E-F04A-AED5-2096B4A77389}" presName="spaceA" presStyleCnt="0"/>
      <dgm:spPr/>
    </dgm:pt>
    <dgm:pt modelId="{A47E3FF4-A644-E24B-B9B1-62B852BEDC91}" type="pres">
      <dgm:prSet presAssocID="{FEE908F3-ED41-434A-9D4C-B5492C26C413}" presName="space" presStyleCnt="0"/>
      <dgm:spPr/>
    </dgm:pt>
    <dgm:pt modelId="{F42BE08D-38A1-2049-9E7F-243A01E6A046}" type="pres">
      <dgm:prSet presAssocID="{0D1EB74F-19FF-B24A-9931-CB40F2F09E4A}" presName="compositeB" presStyleCnt="0"/>
      <dgm:spPr/>
    </dgm:pt>
    <dgm:pt modelId="{67FAD208-4931-5543-A32C-D2B854730A74}" type="pres">
      <dgm:prSet presAssocID="{0D1EB74F-19FF-B24A-9931-CB40F2F09E4A}" presName="textB" presStyleLbl="revTx" presStyleIdx="5" presStyleCnt="6">
        <dgm:presLayoutVars>
          <dgm:bulletEnabled val="1"/>
        </dgm:presLayoutVars>
      </dgm:prSet>
      <dgm:spPr/>
    </dgm:pt>
    <dgm:pt modelId="{E22A0D53-4EB8-1F4D-897C-4CCFADFAA9ED}" type="pres">
      <dgm:prSet presAssocID="{0D1EB74F-19FF-B24A-9931-CB40F2F09E4A}" presName="circleB" presStyleLbl="node1" presStyleIdx="5" presStyleCnt="6"/>
      <dgm:spPr/>
    </dgm:pt>
    <dgm:pt modelId="{C8A54E91-BF1D-6C46-93E2-64746EC3B67A}" type="pres">
      <dgm:prSet presAssocID="{0D1EB74F-19FF-B24A-9931-CB40F2F09E4A}" presName="spaceB" presStyleCnt="0"/>
      <dgm:spPr/>
    </dgm:pt>
  </dgm:ptLst>
  <dgm:cxnLst>
    <dgm:cxn modelId="{CE83CF01-0435-9E4A-91FE-0199D456DD51}" type="presOf" srcId="{5EA4ABBB-8A0F-2541-AB01-BF16856E711E}" destId="{F6581879-7D07-1D40-A7E0-E11C6AF37597}" srcOrd="0" destOrd="0" presId="urn:microsoft.com/office/officeart/2005/8/layout/hProcess11"/>
    <dgm:cxn modelId="{3F77B712-48D7-1E4A-8D9A-1784711C9766}" type="presOf" srcId="{2967214C-461C-294E-86DE-991DBAFABA83}" destId="{9744E072-5292-2949-96FE-35DCEACCF9B5}" srcOrd="0" destOrd="0" presId="urn:microsoft.com/office/officeart/2005/8/layout/hProcess11"/>
    <dgm:cxn modelId="{1E9D1729-5B19-4F40-A8B2-868E8AC86F66}" type="presOf" srcId="{EF1CB097-7453-C445-98D3-6FB996E03653}" destId="{861E8BBD-143E-A849-B1D8-13EA21F00FB4}" srcOrd="0" destOrd="0" presId="urn:microsoft.com/office/officeart/2005/8/layout/hProcess11"/>
    <dgm:cxn modelId="{5B1D3242-679A-7549-BCB6-2EAFE4E46AD3}" srcId="{33E9A8CE-0D38-4944-B918-E34F03BE6595}" destId="{5EA4ABBB-8A0F-2541-AB01-BF16856E711E}" srcOrd="1" destOrd="0" parTransId="{093F9969-ABEE-2C4B-BA7C-F10FC97A4A4B}" sibTransId="{96614801-BB8D-FF49-9F79-7E1F752DAA0C}"/>
    <dgm:cxn modelId="{ACEA004A-DC2E-354D-BEB4-3B93328F96D7}" srcId="{33E9A8CE-0D38-4944-B918-E34F03BE6595}" destId="{0D1EB74F-19FF-B24A-9931-CB40F2F09E4A}" srcOrd="5" destOrd="0" parTransId="{C6F3A7EF-2DAE-F841-94FE-403343F7B37E}" sibTransId="{D25EBE2F-BA3D-9F43-94C0-3E2FBC08EC79}"/>
    <dgm:cxn modelId="{8E03CA66-6575-DC4E-8C4F-7598F16AF58B}" type="presOf" srcId="{0D1EB74F-19FF-B24A-9931-CB40F2F09E4A}" destId="{67FAD208-4931-5543-A32C-D2B854730A74}" srcOrd="0" destOrd="0" presId="urn:microsoft.com/office/officeart/2005/8/layout/hProcess11"/>
    <dgm:cxn modelId="{5C248C6F-1067-D046-B52C-D4CD5F1FC76E}" srcId="{33E9A8CE-0D38-4944-B918-E34F03BE6595}" destId="{2967214C-461C-294E-86DE-991DBAFABA83}" srcOrd="0" destOrd="0" parTransId="{165FBAEC-3599-9B42-90C8-6342CD2704A8}" sibTransId="{AD243DFF-54A1-F647-BD61-A3FAD4FBB5B0}"/>
    <dgm:cxn modelId="{588E727B-D98E-5047-A7EC-C1FA213B5088}" type="presOf" srcId="{D2009B38-292E-F04A-AED5-2096B4A77389}" destId="{64413173-3E5A-BE41-BC23-743504389176}" srcOrd="0" destOrd="0" presId="urn:microsoft.com/office/officeart/2005/8/layout/hProcess11"/>
    <dgm:cxn modelId="{B060B382-1259-3543-9D16-4415B6B774C2}" type="presOf" srcId="{8F872186-4E5B-3943-8A0D-0A0C6C183337}" destId="{D19F3A97-DD66-A647-8FFD-85F7BED1E344}" srcOrd="0" destOrd="0" presId="urn:microsoft.com/office/officeart/2005/8/layout/hProcess11"/>
    <dgm:cxn modelId="{32F6148F-8E0F-9841-B071-525435E79F44}" srcId="{33E9A8CE-0D38-4944-B918-E34F03BE6595}" destId="{8F872186-4E5B-3943-8A0D-0A0C6C183337}" srcOrd="2" destOrd="0" parTransId="{A1AFB1F0-057F-BD4D-B86A-D2E96E17A52D}" sibTransId="{88B397DE-F8D7-BF47-9ACD-64B8994AC186}"/>
    <dgm:cxn modelId="{DCFF5DA1-F22A-5941-AC32-35B064AC1172}" srcId="{33E9A8CE-0D38-4944-B918-E34F03BE6595}" destId="{D2009B38-292E-F04A-AED5-2096B4A77389}" srcOrd="4" destOrd="0" parTransId="{3E8DCF14-AD16-C54C-8C7A-1A75F694774F}" sibTransId="{FEE908F3-ED41-434A-9D4C-B5492C26C413}"/>
    <dgm:cxn modelId="{3070F2C9-62B4-7E48-91CC-280052C5FFE0}" type="presOf" srcId="{33E9A8CE-0D38-4944-B918-E34F03BE6595}" destId="{F69D284E-F658-BE4D-84ED-B13397E65426}" srcOrd="0" destOrd="0" presId="urn:microsoft.com/office/officeart/2005/8/layout/hProcess11"/>
    <dgm:cxn modelId="{F17F3CF3-4986-9F4A-99ED-54C3DC27A015}" srcId="{33E9A8CE-0D38-4944-B918-E34F03BE6595}" destId="{EF1CB097-7453-C445-98D3-6FB996E03653}" srcOrd="3" destOrd="0" parTransId="{18104270-914C-2042-B12A-E4A8115B9B6B}" sibTransId="{1D202EEA-8B59-E74F-80FD-370EF3B8FEEF}"/>
    <dgm:cxn modelId="{F8D112DD-99EB-D243-B770-1FBFC151289C}" type="presParOf" srcId="{F69D284E-F658-BE4D-84ED-B13397E65426}" destId="{5CAEA132-7465-8346-A2EA-01E1E66AF5C7}" srcOrd="0" destOrd="0" presId="urn:microsoft.com/office/officeart/2005/8/layout/hProcess11"/>
    <dgm:cxn modelId="{72F2C5C5-BBCF-7146-9EFF-17B83BA0A4F3}" type="presParOf" srcId="{F69D284E-F658-BE4D-84ED-B13397E65426}" destId="{F468D0A6-F2DD-0A44-9B38-D35988F08199}" srcOrd="1" destOrd="0" presId="urn:microsoft.com/office/officeart/2005/8/layout/hProcess11"/>
    <dgm:cxn modelId="{45898996-321B-C746-AABC-DD52BF0E7F8C}" type="presParOf" srcId="{F468D0A6-F2DD-0A44-9B38-D35988F08199}" destId="{17A408CC-6F8C-2C47-AC6B-04FF28379FBF}" srcOrd="0" destOrd="0" presId="urn:microsoft.com/office/officeart/2005/8/layout/hProcess11"/>
    <dgm:cxn modelId="{10492F8A-7888-3D43-B67C-BDB7BD7EBF76}" type="presParOf" srcId="{17A408CC-6F8C-2C47-AC6B-04FF28379FBF}" destId="{9744E072-5292-2949-96FE-35DCEACCF9B5}" srcOrd="0" destOrd="0" presId="urn:microsoft.com/office/officeart/2005/8/layout/hProcess11"/>
    <dgm:cxn modelId="{AB3BBE42-7AFA-714A-A69F-F95D45815F4F}" type="presParOf" srcId="{17A408CC-6F8C-2C47-AC6B-04FF28379FBF}" destId="{90AC3388-B000-B04E-80C5-25FB09A2943A}" srcOrd="1" destOrd="0" presId="urn:microsoft.com/office/officeart/2005/8/layout/hProcess11"/>
    <dgm:cxn modelId="{B67017AD-4C04-1B43-B34A-1AC982A27D52}" type="presParOf" srcId="{17A408CC-6F8C-2C47-AC6B-04FF28379FBF}" destId="{A81D5C0D-9FB1-854D-820D-6261D94E64FA}" srcOrd="2" destOrd="0" presId="urn:microsoft.com/office/officeart/2005/8/layout/hProcess11"/>
    <dgm:cxn modelId="{8D196CEF-4655-BF4B-8269-413154916132}" type="presParOf" srcId="{F468D0A6-F2DD-0A44-9B38-D35988F08199}" destId="{A2858B5C-C1E3-AD4A-9B5E-9DDAA0A51B0B}" srcOrd="1" destOrd="0" presId="urn:microsoft.com/office/officeart/2005/8/layout/hProcess11"/>
    <dgm:cxn modelId="{8C0A9169-0673-3147-8CFE-C1CD267A83A8}" type="presParOf" srcId="{F468D0A6-F2DD-0A44-9B38-D35988F08199}" destId="{574273CC-4FA2-FB46-BFD4-EF19D93D1896}" srcOrd="2" destOrd="0" presId="urn:microsoft.com/office/officeart/2005/8/layout/hProcess11"/>
    <dgm:cxn modelId="{2B11151E-755C-DE4B-98C8-43CC064405E9}" type="presParOf" srcId="{574273CC-4FA2-FB46-BFD4-EF19D93D1896}" destId="{F6581879-7D07-1D40-A7E0-E11C6AF37597}" srcOrd="0" destOrd="0" presId="urn:microsoft.com/office/officeart/2005/8/layout/hProcess11"/>
    <dgm:cxn modelId="{967E89FA-E759-704D-96F9-2066C794E6A5}" type="presParOf" srcId="{574273CC-4FA2-FB46-BFD4-EF19D93D1896}" destId="{FC67A7CA-9A66-FC4C-B4C3-B4BF73948CFC}" srcOrd="1" destOrd="0" presId="urn:microsoft.com/office/officeart/2005/8/layout/hProcess11"/>
    <dgm:cxn modelId="{3F13C683-8BBC-C344-9E00-0BED07697862}" type="presParOf" srcId="{574273CC-4FA2-FB46-BFD4-EF19D93D1896}" destId="{A995C2BF-266E-3247-9AA1-AB89BF62161D}" srcOrd="2" destOrd="0" presId="urn:microsoft.com/office/officeart/2005/8/layout/hProcess11"/>
    <dgm:cxn modelId="{D21347DB-81B9-014A-8A28-E72A8CDE2678}" type="presParOf" srcId="{F468D0A6-F2DD-0A44-9B38-D35988F08199}" destId="{F14B5752-F3F7-CF4A-BD52-AD2E62BD21D6}" srcOrd="3" destOrd="0" presId="urn:microsoft.com/office/officeart/2005/8/layout/hProcess11"/>
    <dgm:cxn modelId="{9918640F-F3FA-0A4B-A6D1-C29E99E91607}" type="presParOf" srcId="{F468D0A6-F2DD-0A44-9B38-D35988F08199}" destId="{524C75E1-BD95-984F-A2CD-EC6BC4141BCD}" srcOrd="4" destOrd="0" presId="urn:microsoft.com/office/officeart/2005/8/layout/hProcess11"/>
    <dgm:cxn modelId="{58CCF886-E978-E048-9EDB-76CE97CA1E7F}" type="presParOf" srcId="{524C75E1-BD95-984F-A2CD-EC6BC4141BCD}" destId="{D19F3A97-DD66-A647-8FFD-85F7BED1E344}" srcOrd="0" destOrd="0" presId="urn:microsoft.com/office/officeart/2005/8/layout/hProcess11"/>
    <dgm:cxn modelId="{28EF60D7-E772-6B40-B726-874872F5B022}" type="presParOf" srcId="{524C75E1-BD95-984F-A2CD-EC6BC4141BCD}" destId="{E54FCE19-8DAB-4D4F-871E-A42F3A1E4680}" srcOrd="1" destOrd="0" presId="urn:microsoft.com/office/officeart/2005/8/layout/hProcess11"/>
    <dgm:cxn modelId="{BA6F1889-BF59-9142-88AC-5C12CD3672D5}" type="presParOf" srcId="{524C75E1-BD95-984F-A2CD-EC6BC4141BCD}" destId="{21C070F4-66B3-104F-AC8E-57A0908F2231}" srcOrd="2" destOrd="0" presId="urn:microsoft.com/office/officeart/2005/8/layout/hProcess11"/>
    <dgm:cxn modelId="{80C42E3F-7DDD-0845-8FBD-E41B104918ED}" type="presParOf" srcId="{F468D0A6-F2DD-0A44-9B38-D35988F08199}" destId="{1CB1F6BD-0E53-764A-961D-26AC58A17561}" srcOrd="5" destOrd="0" presId="urn:microsoft.com/office/officeart/2005/8/layout/hProcess11"/>
    <dgm:cxn modelId="{A6938B48-679A-3147-8446-43DE5CEE095C}" type="presParOf" srcId="{F468D0A6-F2DD-0A44-9B38-D35988F08199}" destId="{F824775A-0D64-EB4B-ACED-24BD5DB41664}" srcOrd="6" destOrd="0" presId="urn:microsoft.com/office/officeart/2005/8/layout/hProcess11"/>
    <dgm:cxn modelId="{3B7D1737-D6B4-5E41-9827-D613DF6B2575}" type="presParOf" srcId="{F824775A-0D64-EB4B-ACED-24BD5DB41664}" destId="{861E8BBD-143E-A849-B1D8-13EA21F00FB4}" srcOrd="0" destOrd="0" presId="urn:microsoft.com/office/officeart/2005/8/layout/hProcess11"/>
    <dgm:cxn modelId="{2B03A310-B103-2B4E-A9D1-6FCED0E1AE93}" type="presParOf" srcId="{F824775A-0D64-EB4B-ACED-24BD5DB41664}" destId="{4BE8AEBB-33F6-1742-B03E-96658397FE9F}" srcOrd="1" destOrd="0" presId="urn:microsoft.com/office/officeart/2005/8/layout/hProcess11"/>
    <dgm:cxn modelId="{10CFB1F2-F24B-8F47-BCAD-3FD209D636F1}" type="presParOf" srcId="{F824775A-0D64-EB4B-ACED-24BD5DB41664}" destId="{7CD3FAFC-8728-B047-8C44-8767CB8820A1}" srcOrd="2" destOrd="0" presId="urn:microsoft.com/office/officeart/2005/8/layout/hProcess11"/>
    <dgm:cxn modelId="{9F448045-A6AF-8348-B4BD-B12BA9F5525B}" type="presParOf" srcId="{F468D0A6-F2DD-0A44-9B38-D35988F08199}" destId="{B939EA78-C809-A74F-B12E-154FA054EE53}" srcOrd="7" destOrd="0" presId="urn:microsoft.com/office/officeart/2005/8/layout/hProcess11"/>
    <dgm:cxn modelId="{19BACFF3-3FED-AD4C-8517-A9438AF54302}" type="presParOf" srcId="{F468D0A6-F2DD-0A44-9B38-D35988F08199}" destId="{04B934A4-EFA6-A343-BEF6-5B49809DB9B8}" srcOrd="8" destOrd="0" presId="urn:microsoft.com/office/officeart/2005/8/layout/hProcess11"/>
    <dgm:cxn modelId="{AA5D54BC-E1D4-0F46-9D75-C95C3950167C}" type="presParOf" srcId="{04B934A4-EFA6-A343-BEF6-5B49809DB9B8}" destId="{64413173-3E5A-BE41-BC23-743504389176}" srcOrd="0" destOrd="0" presId="urn:microsoft.com/office/officeart/2005/8/layout/hProcess11"/>
    <dgm:cxn modelId="{1BA82B66-0A71-5542-97BE-54B5F91686F8}" type="presParOf" srcId="{04B934A4-EFA6-A343-BEF6-5B49809DB9B8}" destId="{2A3A1608-D4CD-434B-9C5F-E3281C24D107}" srcOrd="1" destOrd="0" presId="urn:microsoft.com/office/officeart/2005/8/layout/hProcess11"/>
    <dgm:cxn modelId="{E5F96052-1519-2A47-8B8C-E8DF7EA3E677}" type="presParOf" srcId="{04B934A4-EFA6-A343-BEF6-5B49809DB9B8}" destId="{E6D9E9E3-DEF3-8243-9A8C-DB81EA3EC274}" srcOrd="2" destOrd="0" presId="urn:microsoft.com/office/officeart/2005/8/layout/hProcess11"/>
    <dgm:cxn modelId="{94BB3D24-1451-1B4B-A390-513E00922FF9}" type="presParOf" srcId="{F468D0A6-F2DD-0A44-9B38-D35988F08199}" destId="{A47E3FF4-A644-E24B-B9B1-62B852BEDC91}" srcOrd="9" destOrd="0" presId="urn:microsoft.com/office/officeart/2005/8/layout/hProcess11"/>
    <dgm:cxn modelId="{8BC91B11-4A6A-1942-BE31-EC0723891181}" type="presParOf" srcId="{F468D0A6-F2DD-0A44-9B38-D35988F08199}" destId="{F42BE08D-38A1-2049-9E7F-243A01E6A046}" srcOrd="10" destOrd="0" presId="urn:microsoft.com/office/officeart/2005/8/layout/hProcess11"/>
    <dgm:cxn modelId="{612A92D5-B885-D240-AFFD-F4157DD2D1A2}" type="presParOf" srcId="{F42BE08D-38A1-2049-9E7F-243A01E6A046}" destId="{67FAD208-4931-5543-A32C-D2B854730A74}" srcOrd="0" destOrd="0" presId="urn:microsoft.com/office/officeart/2005/8/layout/hProcess11"/>
    <dgm:cxn modelId="{B5D3673E-6B24-3C4A-B306-63E2A16A3922}" type="presParOf" srcId="{F42BE08D-38A1-2049-9E7F-243A01E6A046}" destId="{E22A0D53-4EB8-1F4D-897C-4CCFADFAA9ED}" srcOrd="1" destOrd="0" presId="urn:microsoft.com/office/officeart/2005/8/layout/hProcess11"/>
    <dgm:cxn modelId="{490BC2BE-DEC9-B341-B0C0-2A5F73124FFA}" type="presParOf" srcId="{F42BE08D-38A1-2049-9E7F-243A01E6A046}" destId="{C8A54E91-BF1D-6C46-93E2-64746EC3B67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E9A8CE-0D38-4944-B918-E34F03BE6595}"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GB"/>
        </a:p>
      </dgm:t>
    </dgm:pt>
    <dgm:pt modelId="{1D8214BD-F073-674E-A573-4A4432B72B64}">
      <dgm:prSet custT="1"/>
      <dgm:spPr/>
      <dgm:t>
        <a:bodyPr/>
        <a:lstStyle/>
        <a:p>
          <a:r>
            <a:rPr lang="en-GB" sz="1500" b="0" dirty="0">
              <a:latin typeface="Avenir Next LT Pro" panose="020B0504020202020204" pitchFamily="34" charset="77"/>
            </a:rPr>
            <a:t>Pre-IND submission Mar 2023</a:t>
          </a:r>
        </a:p>
      </dgm:t>
    </dgm:pt>
    <dgm:pt modelId="{DEEB4B2B-AC48-0E4F-9BA1-DB083D75EFFD}" type="parTrans" cxnId="{4DAFC9FA-29A0-4F4F-B9EA-0E95163CF8BE}">
      <dgm:prSet/>
      <dgm:spPr/>
      <dgm:t>
        <a:bodyPr/>
        <a:lstStyle/>
        <a:p>
          <a:endParaRPr lang="en-GB" sz="1500">
            <a:latin typeface="Avenir Next LT Pro" panose="020B0504020202020204" pitchFamily="34" charset="77"/>
          </a:endParaRPr>
        </a:p>
      </dgm:t>
    </dgm:pt>
    <dgm:pt modelId="{1CFA9F3F-E368-8E4B-B2AD-E733B04BC831}" type="sibTrans" cxnId="{4DAFC9FA-29A0-4F4F-B9EA-0E95163CF8BE}">
      <dgm:prSet/>
      <dgm:spPr/>
      <dgm:t>
        <a:bodyPr/>
        <a:lstStyle/>
        <a:p>
          <a:endParaRPr lang="en-GB" sz="1500">
            <a:latin typeface="Avenir Next LT Pro" panose="020B0504020202020204" pitchFamily="34" charset="77"/>
          </a:endParaRPr>
        </a:p>
      </dgm:t>
    </dgm:pt>
    <dgm:pt modelId="{FD9CD711-58B7-004A-8BA0-5B144C609436}">
      <dgm:prSet custT="1"/>
      <dgm:spPr/>
      <dgm:t>
        <a:bodyPr/>
        <a:lstStyle/>
        <a:p>
          <a:r>
            <a:rPr lang="en-GB" sz="1500" b="0" dirty="0">
              <a:latin typeface="Avenir Next LT Pro" panose="020B0504020202020204" pitchFamily="34" charset="77"/>
            </a:rPr>
            <a:t>Pre-IND written response </a:t>
          </a:r>
        </a:p>
        <a:p>
          <a:r>
            <a:rPr lang="en-GB" sz="1500" b="0" dirty="0">
              <a:latin typeface="Avenir Next LT Pro" panose="020B0504020202020204" pitchFamily="34" charset="77"/>
            </a:rPr>
            <a:t>Sep 2023</a:t>
          </a:r>
        </a:p>
      </dgm:t>
    </dgm:pt>
    <dgm:pt modelId="{8405B7C6-C0CE-1047-AFB6-284DFD8E5BF5}" type="parTrans" cxnId="{17CE5748-E46C-B14B-9834-D67A4B0377D0}">
      <dgm:prSet/>
      <dgm:spPr/>
      <dgm:t>
        <a:bodyPr/>
        <a:lstStyle/>
        <a:p>
          <a:endParaRPr lang="en-GB" sz="1500">
            <a:latin typeface="Avenir Next LT Pro" panose="020B0504020202020204" pitchFamily="34" charset="77"/>
          </a:endParaRPr>
        </a:p>
      </dgm:t>
    </dgm:pt>
    <dgm:pt modelId="{B2CBA47C-9935-8F47-8288-31468168DBE1}" type="sibTrans" cxnId="{17CE5748-E46C-B14B-9834-D67A4B0377D0}">
      <dgm:prSet/>
      <dgm:spPr/>
      <dgm:t>
        <a:bodyPr/>
        <a:lstStyle/>
        <a:p>
          <a:endParaRPr lang="en-GB" sz="1500">
            <a:latin typeface="Avenir Next LT Pro" panose="020B0504020202020204" pitchFamily="34" charset="77"/>
          </a:endParaRPr>
        </a:p>
      </dgm:t>
    </dgm:pt>
    <dgm:pt modelId="{73B8DB3A-F1BC-D448-AE52-6CEF20B78DD0}">
      <dgm:prSet custT="1"/>
      <dgm:spPr/>
      <dgm:t>
        <a:bodyPr/>
        <a:lstStyle/>
        <a:p>
          <a:r>
            <a:rPr lang="en-GB" sz="1500" b="0" dirty="0">
              <a:latin typeface="Avenir Next LT Pro" panose="020B0504020202020204" pitchFamily="34" charset="77"/>
            </a:rPr>
            <a:t>UK Regulatory submission (2 arms) Jul 2023</a:t>
          </a:r>
        </a:p>
      </dgm:t>
    </dgm:pt>
    <dgm:pt modelId="{7223C15B-B6A9-9446-A929-F176BB3D3F8D}" type="parTrans" cxnId="{BEE36463-D526-E84B-A8A4-CE9D73539A5C}">
      <dgm:prSet/>
      <dgm:spPr/>
      <dgm:t>
        <a:bodyPr/>
        <a:lstStyle/>
        <a:p>
          <a:endParaRPr lang="en-GB" sz="1500">
            <a:latin typeface="Avenir Next LT Pro" panose="020B0504020202020204" pitchFamily="34" charset="77"/>
          </a:endParaRPr>
        </a:p>
      </dgm:t>
    </dgm:pt>
    <dgm:pt modelId="{3CAACC2B-F5C6-1F46-A0D8-3939C932F3A7}" type="sibTrans" cxnId="{BEE36463-D526-E84B-A8A4-CE9D73539A5C}">
      <dgm:prSet/>
      <dgm:spPr/>
      <dgm:t>
        <a:bodyPr/>
        <a:lstStyle/>
        <a:p>
          <a:endParaRPr lang="en-GB" sz="1500">
            <a:latin typeface="Avenir Next LT Pro" panose="020B0504020202020204" pitchFamily="34" charset="77"/>
          </a:endParaRPr>
        </a:p>
      </dgm:t>
    </dgm:pt>
    <dgm:pt modelId="{49F4BFC7-7B46-0D4A-9EFA-355EF86F46A9}">
      <dgm:prSet custT="1"/>
      <dgm:spPr/>
      <dgm:t>
        <a:bodyPr/>
        <a:lstStyle/>
        <a:p>
          <a:r>
            <a:rPr lang="en-GB" sz="1500" b="0" dirty="0">
              <a:latin typeface="Avenir Next LT Pro" panose="020B0504020202020204" pitchFamily="34" charset="77"/>
            </a:rPr>
            <a:t>EMA Qualification </a:t>
          </a:r>
        </a:p>
        <a:p>
          <a:r>
            <a:rPr lang="en-GB" sz="1500" b="0" dirty="0">
              <a:latin typeface="Avenir Next LT Pro" panose="020B0504020202020204" pitchFamily="34" charset="77"/>
            </a:rPr>
            <a:t>advice submission</a:t>
          </a:r>
        </a:p>
        <a:p>
          <a:r>
            <a:rPr lang="en-GB" sz="1500" b="0" dirty="0">
              <a:latin typeface="Avenir Next LT Pro" panose="020B0504020202020204" pitchFamily="34" charset="77"/>
            </a:rPr>
            <a:t>Aug 2021 </a:t>
          </a:r>
        </a:p>
      </dgm:t>
    </dgm:pt>
    <dgm:pt modelId="{EFDE6FC4-4C4A-CC4B-ACBE-B511EDF537C2}" type="parTrans" cxnId="{B37FB80C-17D9-1C43-BF50-E34F3F2A5858}">
      <dgm:prSet/>
      <dgm:spPr/>
      <dgm:t>
        <a:bodyPr/>
        <a:lstStyle/>
        <a:p>
          <a:endParaRPr lang="en-GB" sz="1500">
            <a:latin typeface="Avenir Next LT Pro" panose="020B0504020202020204" pitchFamily="34" charset="77"/>
          </a:endParaRPr>
        </a:p>
      </dgm:t>
    </dgm:pt>
    <dgm:pt modelId="{530C7128-27E6-D343-AD9B-BEF918A3B8DF}" type="sibTrans" cxnId="{B37FB80C-17D9-1C43-BF50-E34F3F2A5858}">
      <dgm:prSet/>
      <dgm:spPr/>
      <dgm:t>
        <a:bodyPr/>
        <a:lstStyle/>
        <a:p>
          <a:endParaRPr lang="en-GB" sz="1500">
            <a:latin typeface="Avenir Next LT Pro" panose="020B0504020202020204" pitchFamily="34" charset="77"/>
          </a:endParaRPr>
        </a:p>
      </dgm:t>
    </dgm:pt>
    <dgm:pt modelId="{9FEF4CA5-80EC-2F40-8538-69249C8586D1}">
      <dgm:prSet custT="1"/>
      <dgm:spPr/>
      <dgm:t>
        <a:bodyPr/>
        <a:lstStyle/>
        <a:p>
          <a:r>
            <a:rPr lang="en-GB" sz="1500" b="0" dirty="0">
              <a:latin typeface="Avenir Next LT Pro" panose="020B0504020202020204" pitchFamily="34" charset="77"/>
            </a:rPr>
            <a:t>EMA Letter of Support </a:t>
          </a:r>
        </a:p>
        <a:p>
          <a:r>
            <a:rPr lang="en-GB" sz="1500" b="0" dirty="0">
              <a:latin typeface="Avenir Next LT Pro" panose="020B0504020202020204" pitchFamily="34" charset="77"/>
            </a:rPr>
            <a:t>Mar 2022</a:t>
          </a:r>
        </a:p>
      </dgm:t>
    </dgm:pt>
    <dgm:pt modelId="{E99D9BB3-B1A6-D14F-B815-6B2AFA4F351A}" type="parTrans" cxnId="{C049C7DB-3D4E-0F4A-BCB6-26CF32D9F18F}">
      <dgm:prSet/>
      <dgm:spPr/>
      <dgm:t>
        <a:bodyPr/>
        <a:lstStyle/>
        <a:p>
          <a:endParaRPr lang="en-GB" sz="1500">
            <a:latin typeface="Avenir Next LT Pro" panose="020B0504020202020204" pitchFamily="34" charset="77"/>
          </a:endParaRPr>
        </a:p>
      </dgm:t>
    </dgm:pt>
    <dgm:pt modelId="{C8876457-9B26-5D43-A27D-5EE178A2DD26}" type="sibTrans" cxnId="{C049C7DB-3D4E-0F4A-BCB6-26CF32D9F18F}">
      <dgm:prSet/>
      <dgm:spPr/>
      <dgm:t>
        <a:bodyPr/>
        <a:lstStyle/>
        <a:p>
          <a:endParaRPr lang="en-GB" sz="1500">
            <a:latin typeface="Avenir Next LT Pro" panose="020B0504020202020204" pitchFamily="34" charset="77"/>
          </a:endParaRPr>
        </a:p>
      </dgm:t>
    </dgm:pt>
    <dgm:pt modelId="{DBD88539-2B68-E447-A99E-6760E5E86D49}">
      <dgm:prSet custT="1"/>
      <dgm:spPr/>
      <dgm:t>
        <a:bodyPr/>
        <a:lstStyle/>
        <a:p>
          <a:r>
            <a:rPr lang="en-GB" sz="1500" b="0" dirty="0">
              <a:latin typeface="Avenir Next LT Pro" panose="020B0504020202020204" pitchFamily="34" charset="77"/>
            </a:rPr>
            <a:t>ACCELERATE Forum </a:t>
          </a:r>
        </a:p>
        <a:p>
          <a:r>
            <a:rPr lang="en-GB" sz="1500" b="0" dirty="0">
              <a:latin typeface="Avenir Next LT Pro" panose="020B0504020202020204" pitchFamily="34" charset="77"/>
            </a:rPr>
            <a:t>Nov 2017</a:t>
          </a:r>
        </a:p>
      </dgm:t>
    </dgm:pt>
    <dgm:pt modelId="{0B13801D-2E3E-1146-A8F4-262C12CC8CF0}" type="sibTrans" cxnId="{D6D924ED-77D9-4B47-A77B-6805E6551289}">
      <dgm:prSet/>
      <dgm:spPr/>
      <dgm:t>
        <a:bodyPr/>
        <a:lstStyle/>
        <a:p>
          <a:endParaRPr lang="en-GB" sz="1500">
            <a:latin typeface="Avenir Next LT Pro" panose="020B0504020202020204" pitchFamily="34" charset="77"/>
          </a:endParaRPr>
        </a:p>
      </dgm:t>
    </dgm:pt>
    <dgm:pt modelId="{7E7C8C62-6B6C-364D-A28D-1F286F045558}" type="parTrans" cxnId="{D6D924ED-77D9-4B47-A77B-6805E6551289}">
      <dgm:prSet/>
      <dgm:spPr/>
      <dgm:t>
        <a:bodyPr/>
        <a:lstStyle/>
        <a:p>
          <a:endParaRPr lang="en-GB" sz="1500">
            <a:latin typeface="Avenir Next LT Pro" panose="020B0504020202020204" pitchFamily="34" charset="77"/>
          </a:endParaRPr>
        </a:p>
      </dgm:t>
    </dgm:pt>
    <dgm:pt modelId="{F69D284E-F658-BE4D-84ED-B13397E65426}" type="pres">
      <dgm:prSet presAssocID="{33E9A8CE-0D38-4944-B918-E34F03BE6595}" presName="Name0" presStyleCnt="0">
        <dgm:presLayoutVars>
          <dgm:dir/>
          <dgm:resizeHandles val="exact"/>
        </dgm:presLayoutVars>
      </dgm:prSet>
      <dgm:spPr/>
    </dgm:pt>
    <dgm:pt modelId="{5CAEA132-7465-8346-A2EA-01E1E66AF5C7}" type="pres">
      <dgm:prSet presAssocID="{33E9A8CE-0D38-4944-B918-E34F03BE6595}" presName="arrow" presStyleLbl="bgShp" presStyleIdx="0" presStyleCnt="1" custLinFactNeighborX="1373" custLinFactNeighborY="1872"/>
      <dgm:spPr/>
    </dgm:pt>
    <dgm:pt modelId="{F468D0A6-F2DD-0A44-9B38-D35988F08199}" type="pres">
      <dgm:prSet presAssocID="{33E9A8CE-0D38-4944-B918-E34F03BE6595}" presName="points" presStyleCnt="0"/>
      <dgm:spPr/>
    </dgm:pt>
    <dgm:pt modelId="{B526140D-43E9-9B4A-933A-51C8AC701454}" type="pres">
      <dgm:prSet presAssocID="{DBD88539-2B68-E447-A99E-6760E5E86D49}" presName="compositeA" presStyleCnt="0"/>
      <dgm:spPr/>
    </dgm:pt>
    <dgm:pt modelId="{6DB2CA44-790B-5146-BE93-8DCA443ED5DF}" type="pres">
      <dgm:prSet presAssocID="{DBD88539-2B68-E447-A99E-6760E5E86D49}" presName="textA" presStyleLbl="revTx" presStyleIdx="0" presStyleCnt="6" custScaleX="122552">
        <dgm:presLayoutVars>
          <dgm:bulletEnabled val="1"/>
        </dgm:presLayoutVars>
      </dgm:prSet>
      <dgm:spPr/>
    </dgm:pt>
    <dgm:pt modelId="{7EA5DCE5-0A55-EE41-828C-C7E28C8BDE09}" type="pres">
      <dgm:prSet presAssocID="{DBD88539-2B68-E447-A99E-6760E5E86D49}" presName="circleA" presStyleLbl="node1" presStyleIdx="0" presStyleCnt="6"/>
      <dgm:spPr/>
    </dgm:pt>
    <dgm:pt modelId="{B52EF253-9803-C440-93C1-EEACCF510F79}" type="pres">
      <dgm:prSet presAssocID="{DBD88539-2B68-E447-A99E-6760E5E86D49}" presName="spaceA" presStyleCnt="0"/>
      <dgm:spPr/>
    </dgm:pt>
    <dgm:pt modelId="{716EF87F-0C8D-604C-8B1F-759558AC8F45}" type="pres">
      <dgm:prSet presAssocID="{0B13801D-2E3E-1146-A8F4-262C12CC8CF0}" presName="space" presStyleCnt="0"/>
      <dgm:spPr/>
    </dgm:pt>
    <dgm:pt modelId="{337F7E61-AF22-7B4F-B23F-4CFAFAAD27F4}" type="pres">
      <dgm:prSet presAssocID="{49F4BFC7-7B46-0D4A-9EFA-355EF86F46A9}" presName="compositeB" presStyleCnt="0"/>
      <dgm:spPr/>
    </dgm:pt>
    <dgm:pt modelId="{9149CEAD-7637-9A4F-BDAE-A3A015448D87}" type="pres">
      <dgm:prSet presAssocID="{49F4BFC7-7B46-0D4A-9EFA-355EF86F46A9}" presName="textB" presStyleLbl="revTx" presStyleIdx="1" presStyleCnt="6" custScaleX="143677">
        <dgm:presLayoutVars>
          <dgm:bulletEnabled val="1"/>
        </dgm:presLayoutVars>
      </dgm:prSet>
      <dgm:spPr/>
    </dgm:pt>
    <dgm:pt modelId="{5EA9F67D-5088-D543-A4FF-C1572D1D5846}" type="pres">
      <dgm:prSet presAssocID="{49F4BFC7-7B46-0D4A-9EFA-355EF86F46A9}" presName="circleB" presStyleLbl="node1" presStyleIdx="1" presStyleCnt="6"/>
      <dgm:spPr/>
    </dgm:pt>
    <dgm:pt modelId="{058E74E0-F059-9B48-9230-13477ABA38EB}" type="pres">
      <dgm:prSet presAssocID="{49F4BFC7-7B46-0D4A-9EFA-355EF86F46A9}" presName="spaceB" presStyleCnt="0"/>
      <dgm:spPr/>
    </dgm:pt>
    <dgm:pt modelId="{50C525A0-D18E-8C44-A870-14E9CD57BA31}" type="pres">
      <dgm:prSet presAssocID="{530C7128-27E6-D343-AD9B-BEF918A3B8DF}" presName="space" presStyleCnt="0"/>
      <dgm:spPr/>
    </dgm:pt>
    <dgm:pt modelId="{C788FFC0-5755-034F-8BF1-D8C64807E6AC}" type="pres">
      <dgm:prSet presAssocID="{9FEF4CA5-80EC-2F40-8538-69249C8586D1}" presName="compositeA" presStyleCnt="0"/>
      <dgm:spPr/>
    </dgm:pt>
    <dgm:pt modelId="{1549B595-11EE-8B49-BEAE-FCE05F638DCD}" type="pres">
      <dgm:prSet presAssocID="{9FEF4CA5-80EC-2F40-8538-69249C8586D1}" presName="textA" presStyleLbl="revTx" presStyleIdx="2" presStyleCnt="6">
        <dgm:presLayoutVars>
          <dgm:bulletEnabled val="1"/>
        </dgm:presLayoutVars>
      </dgm:prSet>
      <dgm:spPr/>
    </dgm:pt>
    <dgm:pt modelId="{7E23BC7D-0071-4543-A0C4-E226FE1A42AB}" type="pres">
      <dgm:prSet presAssocID="{9FEF4CA5-80EC-2F40-8538-69249C8586D1}" presName="circleA" presStyleLbl="node1" presStyleIdx="2" presStyleCnt="6"/>
      <dgm:spPr/>
    </dgm:pt>
    <dgm:pt modelId="{9364A652-43A9-C94C-B4A2-9A7107A095DD}" type="pres">
      <dgm:prSet presAssocID="{9FEF4CA5-80EC-2F40-8538-69249C8586D1}" presName="spaceA" presStyleCnt="0"/>
      <dgm:spPr/>
    </dgm:pt>
    <dgm:pt modelId="{17B3DB83-3B0F-7D45-A9DF-DC187540A721}" type="pres">
      <dgm:prSet presAssocID="{C8876457-9B26-5D43-A27D-5EE178A2DD26}" presName="space" presStyleCnt="0"/>
      <dgm:spPr/>
    </dgm:pt>
    <dgm:pt modelId="{B6710857-D22D-DF46-8821-B8143CA160F1}" type="pres">
      <dgm:prSet presAssocID="{1D8214BD-F073-674E-A573-4A4432B72B64}" presName="compositeB" presStyleCnt="0"/>
      <dgm:spPr/>
    </dgm:pt>
    <dgm:pt modelId="{51DBB872-B7F4-BC41-88A6-FFD66340FC80}" type="pres">
      <dgm:prSet presAssocID="{1D8214BD-F073-674E-A573-4A4432B72B64}" presName="textB" presStyleLbl="revTx" presStyleIdx="3" presStyleCnt="6">
        <dgm:presLayoutVars>
          <dgm:bulletEnabled val="1"/>
        </dgm:presLayoutVars>
      </dgm:prSet>
      <dgm:spPr/>
    </dgm:pt>
    <dgm:pt modelId="{84F0D3B1-5D76-E244-BD2D-371023E9E2D5}" type="pres">
      <dgm:prSet presAssocID="{1D8214BD-F073-674E-A573-4A4432B72B64}" presName="circleB" presStyleLbl="node1" presStyleIdx="3" presStyleCnt="6"/>
      <dgm:spPr/>
    </dgm:pt>
    <dgm:pt modelId="{18BC7937-F21E-304D-8374-F442CD2DDEF4}" type="pres">
      <dgm:prSet presAssocID="{1D8214BD-F073-674E-A573-4A4432B72B64}" presName="spaceB" presStyleCnt="0"/>
      <dgm:spPr/>
    </dgm:pt>
    <dgm:pt modelId="{B84B15FF-B56E-BB49-8505-BA78FD9D99ED}" type="pres">
      <dgm:prSet presAssocID="{1CFA9F3F-E368-8E4B-B2AD-E733B04BC831}" presName="space" presStyleCnt="0"/>
      <dgm:spPr/>
    </dgm:pt>
    <dgm:pt modelId="{770524DE-9400-0247-ACE0-9C3F9AE9F9F6}" type="pres">
      <dgm:prSet presAssocID="{FD9CD711-58B7-004A-8BA0-5B144C609436}" presName="compositeA" presStyleCnt="0"/>
      <dgm:spPr/>
    </dgm:pt>
    <dgm:pt modelId="{6181D665-1F06-C54A-9B8D-9446BFE40FA7}" type="pres">
      <dgm:prSet presAssocID="{FD9CD711-58B7-004A-8BA0-5B144C609436}" presName="textA" presStyleLbl="revTx" presStyleIdx="4" presStyleCnt="6">
        <dgm:presLayoutVars>
          <dgm:bulletEnabled val="1"/>
        </dgm:presLayoutVars>
      </dgm:prSet>
      <dgm:spPr/>
    </dgm:pt>
    <dgm:pt modelId="{EB776929-2711-D844-BBB5-3B5CEAA2B1B3}" type="pres">
      <dgm:prSet presAssocID="{FD9CD711-58B7-004A-8BA0-5B144C609436}" presName="circleA" presStyleLbl="node1" presStyleIdx="4" presStyleCnt="6"/>
      <dgm:spPr/>
    </dgm:pt>
    <dgm:pt modelId="{91FDE2C9-865F-BD43-AFCC-32719FA3B9BE}" type="pres">
      <dgm:prSet presAssocID="{FD9CD711-58B7-004A-8BA0-5B144C609436}" presName="spaceA" presStyleCnt="0"/>
      <dgm:spPr/>
    </dgm:pt>
    <dgm:pt modelId="{CDB9BAA8-A10C-364C-A086-6FC31B15F41E}" type="pres">
      <dgm:prSet presAssocID="{B2CBA47C-9935-8F47-8288-31468168DBE1}" presName="space" presStyleCnt="0"/>
      <dgm:spPr/>
    </dgm:pt>
    <dgm:pt modelId="{2D040025-FD8D-3A49-B340-1C8797F6D746}" type="pres">
      <dgm:prSet presAssocID="{73B8DB3A-F1BC-D448-AE52-6CEF20B78DD0}" presName="compositeB" presStyleCnt="0"/>
      <dgm:spPr/>
    </dgm:pt>
    <dgm:pt modelId="{00E2DF61-E688-B64D-924E-F98B8293A37B}" type="pres">
      <dgm:prSet presAssocID="{73B8DB3A-F1BC-D448-AE52-6CEF20B78DD0}" presName="textB" presStyleLbl="revTx" presStyleIdx="5" presStyleCnt="6">
        <dgm:presLayoutVars>
          <dgm:bulletEnabled val="1"/>
        </dgm:presLayoutVars>
      </dgm:prSet>
      <dgm:spPr/>
    </dgm:pt>
    <dgm:pt modelId="{891DD47E-A7E9-FD4B-A482-4DEA503EAE82}" type="pres">
      <dgm:prSet presAssocID="{73B8DB3A-F1BC-D448-AE52-6CEF20B78DD0}" presName="circleB" presStyleLbl="node1" presStyleIdx="5" presStyleCnt="6"/>
      <dgm:spPr/>
    </dgm:pt>
    <dgm:pt modelId="{28D5CD0F-873D-0F47-A819-535D067A9493}" type="pres">
      <dgm:prSet presAssocID="{73B8DB3A-F1BC-D448-AE52-6CEF20B78DD0}" presName="spaceB" presStyleCnt="0"/>
      <dgm:spPr/>
    </dgm:pt>
  </dgm:ptLst>
  <dgm:cxnLst>
    <dgm:cxn modelId="{5B5AE507-CE5A-9240-833E-666762DA853E}" type="presOf" srcId="{1D8214BD-F073-674E-A573-4A4432B72B64}" destId="{51DBB872-B7F4-BC41-88A6-FFD66340FC80}" srcOrd="0" destOrd="0" presId="urn:microsoft.com/office/officeart/2005/8/layout/hProcess11"/>
    <dgm:cxn modelId="{B37FB80C-17D9-1C43-BF50-E34F3F2A5858}" srcId="{33E9A8CE-0D38-4944-B918-E34F03BE6595}" destId="{49F4BFC7-7B46-0D4A-9EFA-355EF86F46A9}" srcOrd="1" destOrd="0" parTransId="{EFDE6FC4-4C4A-CC4B-ACBE-B511EDF537C2}" sibTransId="{530C7128-27E6-D343-AD9B-BEF918A3B8DF}"/>
    <dgm:cxn modelId="{18A7B51F-A9E8-5344-8032-9FFE1EC30D77}" type="presOf" srcId="{FD9CD711-58B7-004A-8BA0-5B144C609436}" destId="{6181D665-1F06-C54A-9B8D-9446BFE40FA7}" srcOrd="0" destOrd="0" presId="urn:microsoft.com/office/officeart/2005/8/layout/hProcess11"/>
    <dgm:cxn modelId="{17CE5748-E46C-B14B-9834-D67A4B0377D0}" srcId="{33E9A8CE-0D38-4944-B918-E34F03BE6595}" destId="{FD9CD711-58B7-004A-8BA0-5B144C609436}" srcOrd="4" destOrd="0" parTransId="{8405B7C6-C0CE-1047-AFB6-284DFD8E5BF5}" sibTransId="{B2CBA47C-9935-8F47-8288-31468168DBE1}"/>
    <dgm:cxn modelId="{BEE36463-D526-E84B-A8A4-CE9D73539A5C}" srcId="{33E9A8CE-0D38-4944-B918-E34F03BE6595}" destId="{73B8DB3A-F1BC-D448-AE52-6CEF20B78DD0}" srcOrd="5" destOrd="0" parTransId="{7223C15B-B6A9-9446-A929-F176BB3D3F8D}" sibTransId="{3CAACC2B-F5C6-1F46-A0D8-3939C932F3A7}"/>
    <dgm:cxn modelId="{DA11727E-6041-5C4A-96D7-A0A4FEE42716}" type="presOf" srcId="{DBD88539-2B68-E447-A99E-6760E5E86D49}" destId="{6DB2CA44-790B-5146-BE93-8DCA443ED5DF}" srcOrd="0" destOrd="0" presId="urn:microsoft.com/office/officeart/2005/8/layout/hProcess11"/>
    <dgm:cxn modelId="{6E7B038C-6331-E344-9B29-16ECDE6571DF}" type="presOf" srcId="{73B8DB3A-F1BC-D448-AE52-6CEF20B78DD0}" destId="{00E2DF61-E688-B64D-924E-F98B8293A37B}" srcOrd="0" destOrd="0" presId="urn:microsoft.com/office/officeart/2005/8/layout/hProcess11"/>
    <dgm:cxn modelId="{9C383FA5-9F38-8740-A08F-0FC063FE363D}" type="presOf" srcId="{49F4BFC7-7B46-0D4A-9EFA-355EF86F46A9}" destId="{9149CEAD-7637-9A4F-BDAE-A3A015448D87}" srcOrd="0" destOrd="0" presId="urn:microsoft.com/office/officeart/2005/8/layout/hProcess11"/>
    <dgm:cxn modelId="{1F4C37B8-94EA-594D-95DD-3FA6F7672038}" type="presOf" srcId="{9FEF4CA5-80EC-2F40-8538-69249C8586D1}" destId="{1549B595-11EE-8B49-BEAE-FCE05F638DCD}" srcOrd="0" destOrd="0" presId="urn:microsoft.com/office/officeart/2005/8/layout/hProcess11"/>
    <dgm:cxn modelId="{3070F2C9-62B4-7E48-91CC-280052C5FFE0}" type="presOf" srcId="{33E9A8CE-0D38-4944-B918-E34F03BE6595}" destId="{F69D284E-F658-BE4D-84ED-B13397E65426}" srcOrd="0" destOrd="0" presId="urn:microsoft.com/office/officeart/2005/8/layout/hProcess11"/>
    <dgm:cxn modelId="{C049C7DB-3D4E-0F4A-BCB6-26CF32D9F18F}" srcId="{33E9A8CE-0D38-4944-B918-E34F03BE6595}" destId="{9FEF4CA5-80EC-2F40-8538-69249C8586D1}" srcOrd="2" destOrd="0" parTransId="{E99D9BB3-B1A6-D14F-B815-6B2AFA4F351A}" sibTransId="{C8876457-9B26-5D43-A27D-5EE178A2DD26}"/>
    <dgm:cxn modelId="{D6D924ED-77D9-4B47-A77B-6805E6551289}" srcId="{33E9A8CE-0D38-4944-B918-E34F03BE6595}" destId="{DBD88539-2B68-E447-A99E-6760E5E86D49}" srcOrd="0" destOrd="0" parTransId="{7E7C8C62-6B6C-364D-A28D-1F286F045558}" sibTransId="{0B13801D-2E3E-1146-A8F4-262C12CC8CF0}"/>
    <dgm:cxn modelId="{4DAFC9FA-29A0-4F4F-B9EA-0E95163CF8BE}" srcId="{33E9A8CE-0D38-4944-B918-E34F03BE6595}" destId="{1D8214BD-F073-674E-A573-4A4432B72B64}" srcOrd="3" destOrd="0" parTransId="{DEEB4B2B-AC48-0E4F-9BA1-DB083D75EFFD}" sibTransId="{1CFA9F3F-E368-8E4B-B2AD-E733B04BC831}"/>
    <dgm:cxn modelId="{F8D112DD-99EB-D243-B770-1FBFC151289C}" type="presParOf" srcId="{F69D284E-F658-BE4D-84ED-B13397E65426}" destId="{5CAEA132-7465-8346-A2EA-01E1E66AF5C7}" srcOrd="0" destOrd="0" presId="urn:microsoft.com/office/officeart/2005/8/layout/hProcess11"/>
    <dgm:cxn modelId="{72F2C5C5-BBCF-7146-9EFF-17B83BA0A4F3}" type="presParOf" srcId="{F69D284E-F658-BE4D-84ED-B13397E65426}" destId="{F468D0A6-F2DD-0A44-9B38-D35988F08199}" srcOrd="1" destOrd="0" presId="urn:microsoft.com/office/officeart/2005/8/layout/hProcess11"/>
    <dgm:cxn modelId="{5EE357A0-80D7-BA4A-9613-742B2B45D579}" type="presParOf" srcId="{F468D0A6-F2DD-0A44-9B38-D35988F08199}" destId="{B526140D-43E9-9B4A-933A-51C8AC701454}" srcOrd="0" destOrd="0" presId="urn:microsoft.com/office/officeart/2005/8/layout/hProcess11"/>
    <dgm:cxn modelId="{EE59C549-B993-6D49-BF3B-94AD3653D6B1}" type="presParOf" srcId="{B526140D-43E9-9B4A-933A-51C8AC701454}" destId="{6DB2CA44-790B-5146-BE93-8DCA443ED5DF}" srcOrd="0" destOrd="0" presId="urn:microsoft.com/office/officeart/2005/8/layout/hProcess11"/>
    <dgm:cxn modelId="{5E7E1BA3-E2F8-3A4A-B9E0-D1336D96CF34}" type="presParOf" srcId="{B526140D-43E9-9B4A-933A-51C8AC701454}" destId="{7EA5DCE5-0A55-EE41-828C-C7E28C8BDE09}" srcOrd="1" destOrd="0" presId="urn:microsoft.com/office/officeart/2005/8/layout/hProcess11"/>
    <dgm:cxn modelId="{14BDEF2E-8C19-3646-9867-93581B8D717F}" type="presParOf" srcId="{B526140D-43E9-9B4A-933A-51C8AC701454}" destId="{B52EF253-9803-C440-93C1-EEACCF510F79}" srcOrd="2" destOrd="0" presId="urn:microsoft.com/office/officeart/2005/8/layout/hProcess11"/>
    <dgm:cxn modelId="{5547CBF5-6FBB-9141-A9C0-32F9EE70D663}" type="presParOf" srcId="{F468D0A6-F2DD-0A44-9B38-D35988F08199}" destId="{716EF87F-0C8D-604C-8B1F-759558AC8F45}" srcOrd="1" destOrd="0" presId="urn:microsoft.com/office/officeart/2005/8/layout/hProcess11"/>
    <dgm:cxn modelId="{CC70FB65-DCE5-FD46-BBD9-F69BF38DB337}" type="presParOf" srcId="{F468D0A6-F2DD-0A44-9B38-D35988F08199}" destId="{337F7E61-AF22-7B4F-B23F-4CFAFAAD27F4}" srcOrd="2" destOrd="0" presId="urn:microsoft.com/office/officeart/2005/8/layout/hProcess11"/>
    <dgm:cxn modelId="{CC0B3B21-F98A-BF48-99A2-B6D245EBA226}" type="presParOf" srcId="{337F7E61-AF22-7B4F-B23F-4CFAFAAD27F4}" destId="{9149CEAD-7637-9A4F-BDAE-A3A015448D87}" srcOrd="0" destOrd="0" presId="urn:microsoft.com/office/officeart/2005/8/layout/hProcess11"/>
    <dgm:cxn modelId="{F8F8128C-634F-A34F-8CE4-7E78DA807E80}" type="presParOf" srcId="{337F7E61-AF22-7B4F-B23F-4CFAFAAD27F4}" destId="{5EA9F67D-5088-D543-A4FF-C1572D1D5846}" srcOrd="1" destOrd="0" presId="urn:microsoft.com/office/officeart/2005/8/layout/hProcess11"/>
    <dgm:cxn modelId="{9687E5C7-3AB8-6142-8261-CF8085BE1588}" type="presParOf" srcId="{337F7E61-AF22-7B4F-B23F-4CFAFAAD27F4}" destId="{058E74E0-F059-9B48-9230-13477ABA38EB}" srcOrd="2" destOrd="0" presId="urn:microsoft.com/office/officeart/2005/8/layout/hProcess11"/>
    <dgm:cxn modelId="{A4684289-67A0-E04D-8139-B41AAA5E8AE1}" type="presParOf" srcId="{F468D0A6-F2DD-0A44-9B38-D35988F08199}" destId="{50C525A0-D18E-8C44-A870-14E9CD57BA31}" srcOrd="3" destOrd="0" presId="urn:microsoft.com/office/officeart/2005/8/layout/hProcess11"/>
    <dgm:cxn modelId="{3AEFC70F-8DE2-0541-A456-E6F91F9EA378}" type="presParOf" srcId="{F468D0A6-F2DD-0A44-9B38-D35988F08199}" destId="{C788FFC0-5755-034F-8BF1-D8C64807E6AC}" srcOrd="4" destOrd="0" presId="urn:microsoft.com/office/officeart/2005/8/layout/hProcess11"/>
    <dgm:cxn modelId="{50E7AA6E-C37B-1F4F-A332-61F708542A81}" type="presParOf" srcId="{C788FFC0-5755-034F-8BF1-D8C64807E6AC}" destId="{1549B595-11EE-8B49-BEAE-FCE05F638DCD}" srcOrd="0" destOrd="0" presId="urn:microsoft.com/office/officeart/2005/8/layout/hProcess11"/>
    <dgm:cxn modelId="{244A03C1-542D-494E-A9CC-1059BD0B42BA}" type="presParOf" srcId="{C788FFC0-5755-034F-8BF1-D8C64807E6AC}" destId="{7E23BC7D-0071-4543-A0C4-E226FE1A42AB}" srcOrd="1" destOrd="0" presId="urn:microsoft.com/office/officeart/2005/8/layout/hProcess11"/>
    <dgm:cxn modelId="{B5E1099F-676C-1846-8520-5FB434835ED1}" type="presParOf" srcId="{C788FFC0-5755-034F-8BF1-D8C64807E6AC}" destId="{9364A652-43A9-C94C-B4A2-9A7107A095DD}" srcOrd="2" destOrd="0" presId="urn:microsoft.com/office/officeart/2005/8/layout/hProcess11"/>
    <dgm:cxn modelId="{3D7838D6-E373-A34B-8DE7-0386DF8CB2E8}" type="presParOf" srcId="{F468D0A6-F2DD-0A44-9B38-D35988F08199}" destId="{17B3DB83-3B0F-7D45-A9DF-DC187540A721}" srcOrd="5" destOrd="0" presId="urn:microsoft.com/office/officeart/2005/8/layout/hProcess11"/>
    <dgm:cxn modelId="{1B203DFB-FB11-5C44-ACFF-DCC96BF1BCE2}" type="presParOf" srcId="{F468D0A6-F2DD-0A44-9B38-D35988F08199}" destId="{B6710857-D22D-DF46-8821-B8143CA160F1}" srcOrd="6" destOrd="0" presId="urn:microsoft.com/office/officeart/2005/8/layout/hProcess11"/>
    <dgm:cxn modelId="{F707CFFC-9D53-1B49-8D93-857B854F4777}" type="presParOf" srcId="{B6710857-D22D-DF46-8821-B8143CA160F1}" destId="{51DBB872-B7F4-BC41-88A6-FFD66340FC80}" srcOrd="0" destOrd="0" presId="urn:microsoft.com/office/officeart/2005/8/layout/hProcess11"/>
    <dgm:cxn modelId="{98AE11FF-BB90-7246-9881-698DF76FB469}" type="presParOf" srcId="{B6710857-D22D-DF46-8821-B8143CA160F1}" destId="{84F0D3B1-5D76-E244-BD2D-371023E9E2D5}" srcOrd="1" destOrd="0" presId="urn:microsoft.com/office/officeart/2005/8/layout/hProcess11"/>
    <dgm:cxn modelId="{ACC1E86C-BC87-D94F-981F-850150F9A95A}" type="presParOf" srcId="{B6710857-D22D-DF46-8821-B8143CA160F1}" destId="{18BC7937-F21E-304D-8374-F442CD2DDEF4}" srcOrd="2" destOrd="0" presId="urn:microsoft.com/office/officeart/2005/8/layout/hProcess11"/>
    <dgm:cxn modelId="{BD275B7D-81CE-2F41-A5D5-5A5F054D98E6}" type="presParOf" srcId="{F468D0A6-F2DD-0A44-9B38-D35988F08199}" destId="{B84B15FF-B56E-BB49-8505-BA78FD9D99ED}" srcOrd="7" destOrd="0" presId="urn:microsoft.com/office/officeart/2005/8/layout/hProcess11"/>
    <dgm:cxn modelId="{C293E0B6-62C3-0647-9B73-F194D65097E0}" type="presParOf" srcId="{F468D0A6-F2DD-0A44-9B38-D35988F08199}" destId="{770524DE-9400-0247-ACE0-9C3F9AE9F9F6}" srcOrd="8" destOrd="0" presId="urn:microsoft.com/office/officeart/2005/8/layout/hProcess11"/>
    <dgm:cxn modelId="{D4AD512B-F9C8-4B4B-B9BF-9136FF4FD29D}" type="presParOf" srcId="{770524DE-9400-0247-ACE0-9C3F9AE9F9F6}" destId="{6181D665-1F06-C54A-9B8D-9446BFE40FA7}" srcOrd="0" destOrd="0" presId="urn:microsoft.com/office/officeart/2005/8/layout/hProcess11"/>
    <dgm:cxn modelId="{BF8DBB53-3AB8-B943-A4F9-C5F05603184C}" type="presParOf" srcId="{770524DE-9400-0247-ACE0-9C3F9AE9F9F6}" destId="{EB776929-2711-D844-BBB5-3B5CEAA2B1B3}" srcOrd="1" destOrd="0" presId="urn:microsoft.com/office/officeart/2005/8/layout/hProcess11"/>
    <dgm:cxn modelId="{B383C780-C7C5-B140-9728-1B14712A7FCC}" type="presParOf" srcId="{770524DE-9400-0247-ACE0-9C3F9AE9F9F6}" destId="{91FDE2C9-865F-BD43-AFCC-32719FA3B9BE}" srcOrd="2" destOrd="0" presId="urn:microsoft.com/office/officeart/2005/8/layout/hProcess11"/>
    <dgm:cxn modelId="{A018E2E4-B43A-F146-914B-7D3EC2ED934E}" type="presParOf" srcId="{F468D0A6-F2DD-0A44-9B38-D35988F08199}" destId="{CDB9BAA8-A10C-364C-A086-6FC31B15F41E}" srcOrd="9" destOrd="0" presId="urn:microsoft.com/office/officeart/2005/8/layout/hProcess11"/>
    <dgm:cxn modelId="{8CE9D550-65E4-E04B-B12B-CD0A2C2C0F66}" type="presParOf" srcId="{F468D0A6-F2DD-0A44-9B38-D35988F08199}" destId="{2D040025-FD8D-3A49-B340-1C8797F6D746}" srcOrd="10" destOrd="0" presId="urn:microsoft.com/office/officeart/2005/8/layout/hProcess11"/>
    <dgm:cxn modelId="{29236689-078D-3147-BFD1-15ED7F899405}" type="presParOf" srcId="{2D040025-FD8D-3A49-B340-1C8797F6D746}" destId="{00E2DF61-E688-B64D-924E-F98B8293A37B}" srcOrd="0" destOrd="0" presId="urn:microsoft.com/office/officeart/2005/8/layout/hProcess11"/>
    <dgm:cxn modelId="{76471D5D-984D-314C-93B8-DC616175001A}" type="presParOf" srcId="{2D040025-FD8D-3A49-B340-1C8797F6D746}" destId="{891DD47E-A7E9-FD4B-A482-4DEA503EAE82}" srcOrd="1" destOrd="0" presId="urn:microsoft.com/office/officeart/2005/8/layout/hProcess11"/>
    <dgm:cxn modelId="{E6B99C33-9856-0648-8281-C82571CCF08C}" type="presParOf" srcId="{2D040025-FD8D-3A49-B340-1C8797F6D746}" destId="{28D5CD0F-873D-0F47-A819-535D067A9493}"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EA132-7465-8346-A2EA-01E1E66AF5C7}">
      <dsp:nvSpPr>
        <dsp:cNvPr id="0" name=""/>
        <dsp:cNvSpPr/>
      </dsp:nvSpPr>
      <dsp:spPr>
        <a:xfrm>
          <a:off x="0" y="1369266"/>
          <a:ext cx="10309225"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2CA44-790B-5146-BE93-8DCA443ED5DF}">
      <dsp:nvSpPr>
        <dsp:cNvPr id="0" name=""/>
        <dsp:cNvSpPr/>
      </dsp:nvSpPr>
      <dsp:spPr>
        <a:xfrm>
          <a:off x="6553" y="0"/>
          <a:ext cx="1480579"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ACCELERATE</a:t>
          </a:r>
          <a:r>
            <a:rPr lang="en-GB" sz="1400" kern="1200" dirty="0">
              <a:latin typeface="Avenir Next LT Pro" panose="020B0504020202020204" pitchFamily="34" charset="77"/>
            </a:rPr>
            <a:t> Forum </a:t>
          </a:r>
        </a:p>
        <a:p>
          <a:pPr marL="0" lvl="0" indent="0" algn="ctr" defTabSz="666750">
            <a:lnSpc>
              <a:spcPct val="90000"/>
            </a:lnSpc>
            <a:spcBef>
              <a:spcPct val="0"/>
            </a:spcBef>
            <a:spcAft>
              <a:spcPct val="35000"/>
            </a:spcAft>
            <a:buNone/>
          </a:pPr>
          <a:r>
            <a:rPr lang="en-GB" sz="1400" kern="1200" dirty="0">
              <a:latin typeface="Avenir Next LT Pro" panose="020B0504020202020204" pitchFamily="34" charset="77"/>
            </a:rPr>
            <a:t>Nov 2017</a:t>
          </a:r>
        </a:p>
      </dsp:txBody>
      <dsp:txXfrm>
        <a:off x="6553" y="0"/>
        <a:ext cx="1480579" cy="1810385"/>
      </dsp:txXfrm>
    </dsp:sp>
    <dsp:sp modelId="{7EA5DCE5-0A55-EE41-828C-C7E28C8BDE09}">
      <dsp:nvSpPr>
        <dsp:cNvPr id="0" name=""/>
        <dsp:cNvSpPr/>
      </dsp:nvSpPr>
      <dsp:spPr>
        <a:xfrm>
          <a:off x="520545"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C88419-776B-F14E-BE84-3A732DBB1757}">
      <dsp:nvSpPr>
        <dsp:cNvPr id="0" name=""/>
        <dsp:cNvSpPr/>
      </dsp:nvSpPr>
      <dsp:spPr>
        <a:xfrm>
          <a:off x="1518619" y="2715577"/>
          <a:ext cx="1096181"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Jan 2020</a:t>
          </a:r>
        </a:p>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1</a:t>
          </a:r>
          <a:r>
            <a:rPr lang="en-GB" sz="1500" kern="1200" baseline="30000" dirty="0">
              <a:latin typeface="Avenir Next LT Pro" panose="020B0504020202020204" pitchFamily="34" charset="77"/>
            </a:rPr>
            <a:t>st</a:t>
          </a:r>
          <a:r>
            <a:rPr lang="en-GB" sz="1500" kern="1200" dirty="0">
              <a:latin typeface="Avenir Next LT Pro" panose="020B0504020202020204" pitchFamily="34" charset="77"/>
            </a:rPr>
            <a:t> TSC</a:t>
          </a:r>
        </a:p>
      </dsp:txBody>
      <dsp:txXfrm>
        <a:off x="1518619" y="2715577"/>
        <a:ext cx="1096181" cy="1810385"/>
      </dsp:txXfrm>
    </dsp:sp>
    <dsp:sp modelId="{DC04D065-4539-7746-9FDC-9DAEB63182BE}">
      <dsp:nvSpPr>
        <dsp:cNvPr id="0" name=""/>
        <dsp:cNvSpPr/>
      </dsp:nvSpPr>
      <dsp:spPr>
        <a:xfrm>
          <a:off x="1840412"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49E7F-E31C-B944-8B34-61242D9D79F1}">
      <dsp:nvSpPr>
        <dsp:cNvPr id="0" name=""/>
        <dsp:cNvSpPr/>
      </dsp:nvSpPr>
      <dsp:spPr>
        <a:xfrm>
          <a:off x="2646287" y="0"/>
          <a:ext cx="133901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Glo-BNHL name adopted </a:t>
          </a:r>
        </a:p>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Jun 2020</a:t>
          </a:r>
        </a:p>
      </dsp:txBody>
      <dsp:txXfrm>
        <a:off x="2646287" y="0"/>
        <a:ext cx="1339010" cy="1810385"/>
      </dsp:txXfrm>
    </dsp:sp>
    <dsp:sp modelId="{719EFC4D-FFFD-E440-8541-06CDEF6C3655}">
      <dsp:nvSpPr>
        <dsp:cNvPr id="0" name=""/>
        <dsp:cNvSpPr/>
      </dsp:nvSpPr>
      <dsp:spPr>
        <a:xfrm>
          <a:off x="3089494"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EC042-D890-7947-8DED-D5CDFE5735BD}">
      <dsp:nvSpPr>
        <dsp:cNvPr id="0" name=""/>
        <dsp:cNvSpPr/>
      </dsp:nvSpPr>
      <dsp:spPr>
        <a:xfrm>
          <a:off x="4016784" y="2715577"/>
          <a:ext cx="110235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Nov 2020</a:t>
          </a:r>
        </a:p>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1st Prioritised </a:t>
          </a:r>
        </a:p>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Asset </a:t>
          </a:r>
        </a:p>
      </dsp:txBody>
      <dsp:txXfrm>
        <a:off x="4016784" y="2715577"/>
        <a:ext cx="1102352" cy="1810385"/>
      </dsp:txXfrm>
    </dsp:sp>
    <dsp:sp modelId="{96DFB433-B610-CA41-830D-51540ACBFE58}">
      <dsp:nvSpPr>
        <dsp:cNvPr id="0" name=""/>
        <dsp:cNvSpPr/>
      </dsp:nvSpPr>
      <dsp:spPr>
        <a:xfrm>
          <a:off x="4341662"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75CBEA-8307-F342-AC76-25756A5C1EF3}">
      <dsp:nvSpPr>
        <dsp:cNvPr id="0" name=""/>
        <dsp:cNvSpPr/>
      </dsp:nvSpPr>
      <dsp:spPr>
        <a:xfrm>
          <a:off x="5150623" y="0"/>
          <a:ext cx="157300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First funding for Glo-BNHL </a:t>
          </a:r>
        </a:p>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Oct 2021</a:t>
          </a:r>
        </a:p>
      </dsp:txBody>
      <dsp:txXfrm>
        <a:off x="5150623" y="0"/>
        <a:ext cx="1573005" cy="1810385"/>
      </dsp:txXfrm>
    </dsp:sp>
    <dsp:sp modelId="{B5F47C85-9934-6A45-AE6C-4CEA916B20EF}">
      <dsp:nvSpPr>
        <dsp:cNvPr id="0" name=""/>
        <dsp:cNvSpPr/>
      </dsp:nvSpPr>
      <dsp:spPr>
        <a:xfrm>
          <a:off x="5710827"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5088EA-EE7C-5540-9FC9-6A0EAD900C1D}">
      <dsp:nvSpPr>
        <dsp:cNvPr id="0" name=""/>
        <dsp:cNvSpPr/>
      </dsp:nvSpPr>
      <dsp:spPr>
        <a:xfrm>
          <a:off x="6755114" y="2715577"/>
          <a:ext cx="124360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Nov 2022</a:t>
          </a:r>
        </a:p>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First  protocol arm finalised</a:t>
          </a:r>
        </a:p>
      </dsp:txBody>
      <dsp:txXfrm>
        <a:off x="6755114" y="2715577"/>
        <a:ext cx="1243600" cy="1810385"/>
      </dsp:txXfrm>
    </dsp:sp>
    <dsp:sp modelId="{313956D2-B7AE-B14D-B8F9-96AE2FC4F8CB}">
      <dsp:nvSpPr>
        <dsp:cNvPr id="0" name=""/>
        <dsp:cNvSpPr/>
      </dsp:nvSpPr>
      <dsp:spPr>
        <a:xfrm>
          <a:off x="7150616"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7808C6-0CA7-7446-94C7-F33D82B42188}">
      <dsp:nvSpPr>
        <dsp:cNvPr id="0" name=""/>
        <dsp:cNvSpPr/>
      </dsp:nvSpPr>
      <dsp:spPr>
        <a:xfrm>
          <a:off x="8030201" y="0"/>
          <a:ext cx="1241547"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First Global site </a:t>
          </a:r>
        </a:p>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May 2024</a:t>
          </a:r>
        </a:p>
      </dsp:txBody>
      <dsp:txXfrm>
        <a:off x="8030201" y="0"/>
        <a:ext cx="1241547" cy="1810385"/>
      </dsp:txXfrm>
    </dsp:sp>
    <dsp:sp modelId="{F22D5BF8-CA51-C746-A898-A0A4B7B84A76}">
      <dsp:nvSpPr>
        <dsp:cNvPr id="0" name=""/>
        <dsp:cNvSpPr/>
      </dsp:nvSpPr>
      <dsp:spPr>
        <a:xfrm>
          <a:off x="8424677"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3C312-790D-4771-AF02-40B0CA69DE70}">
      <dsp:nvSpPr>
        <dsp:cNvPr id="0" name=""/>
        <dsp:cNvSpPr/>
      </dsp:nvSpPr>
      <dsp:spPr>
        <a:xfrm>
          <a:off x="110903" y="1516026"/>
          <a:ext cx="1562761" cy="515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GB" sz="1500" b="1" kern="1200" dirty="0">
              <a:latin typeface="Verdana" panose="020B0604030504040204" pitchFamily="34" charset="0"/>
              <a:ea typeface="Verdana" panose="020B0604030504040204" pitchFamily="34" charset="0"/>
            </a:rPr>
            <a:t>Industry collaborators</a:t>
          </a:r>
        </a:p>
      </dsp:txBody>
      <dsp:txXfrm>
        <a:off x="110903" y="1516026"/>
        <a:ext cx="1562761" cy="515001"/>
      </dsp:txXfrm>
    </dsp:sp>
    <dsp:sp modelId="{CE8D7CC5-5DD7-4FF9-8579-7E33F0633FFE}">
      <dsp:nvSpPr>
        <dsp:cNvPr id="0" name=""/>
        <dsp:cNvSpPr/>
      </dsp:nvSpPr>
      <dsp:spPr>
        <a:xfrm>
          <a:off x="102620" y="2560545"/>
          <a:ext cx="1562761" cy="964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rtl="0">
            <a:lnSpc>
              <a:spcPct val="90000"/>
            </a:lnSpc>
            <a:spcBef>
              <a:spcPct val="0"/>
            </a:spcBef>
            <a:spcAft>
              <a:spcPct val="15000"/>
            </a:spcAft>
            <a:buChar char="•"/>
          </a:pPr>
          <a:endParaRPr lang="en-GB" sz="1200" i="1" kern="1200" dirty="0">
            <a:latin typeface="Verdana" panose="020B0604030504040204" pitchFamily="34" charset="0"/>
            <a:ea typeface="Verdana" panose="020B0604030504040204" pitchFamily="34" charset="0"/>
          </a:endParaRPr>
        </a:p>
        <a:p>
          <a:pPr marL="114300" lvl="1" indent="-114300" algn="l" defTabSz="533400" rtl="0">
            <a:lnSpc>
              <a:spcPct val="90000"/>
            </a:lnSpc>
            <a:spcBef>
              <a:spcPct val="0"/>
            </a:spcBef>
            <a:spcAft>
              <a:spcPct val="15000"/>
            </a:spcAft>
            <a:buChar char="•"/>
          </a:pPr>
          <a:r>
            <a:rPr lang="en-GB" sz="1200" b="1" i="1" kern="1200" dirty="0">
              <a:solidFill>
                <a:srgbClr val="006699"/>
              </a:solidFill>
              <a:latin typeface="Verdana" panose="020B0604030504040204" pitchFamily="34" charset="0"/>
              <a:ea typeface="Verdana" panose="020B0604030504040204" pitchFamily="34" charset="0"/>
            </a:rPr>
            <a:t>Confidentiality Disclosure Agreement    (CDA) in place</a:t>
          </a:r>
        </a:p>
        <a:p>
          <a:pPr marL="114300" lvl="1" indent="-114300" algn="l" defTabSz="533400" rtl="0">
            <a:lnSpc>
              <a:spcPct val="90000"/>
            </a:lnSpc>
            <a:spcBef>
              <a:spcPct val="0"/>
            </a:spcBef>
            <a:spcAft>
              <a:spcPct val="15000"/>
            </a:spcAft>
            <a:buChar char="•"/>
          </a:pPr>
          <a:endParaRPr lang="en-GB" sz="1200" b="1" i="1" kern="1200" dirty="0">
            <a:solidFill>
              <a:srgbClr val="006699"/>
            </a:solidFill>
            <a:latin typeface="Verdana" panose="020B0604030504040204" pitchFamily="34" charset="0"/>
            <a:ea typeface="Verdana" panose="020B0604030504040204" pitchFamily="34" charset="0"/>
          </a:endParaRPr>
        </a:p>
        <a:p>
          <a:pPr marL="114300" lvl="1" indent="-114300" algn="l" defTabSz="533400">
            <a:lnSpc>
              <a:spcPct val="90000"/>
            </a:lnSpc>
            <a:spcBef>
              <a:spcPct val="0"/>
            </a:spcBef>
            <a:spcAft>
              <a:spcPct val="15000"/>
            </a:spcAft>
            <a:buChar char="•"/>
          </a:pPr>
          <a:r>
            <a:rPr lang="en-GB" sz="1200" b="1" i="1" kern="1200" dirty="0">
              <a:solidFill>
                <a:srgbClr val="006699"/>
              </a:solidFill>
              <a:latin typeface="Verdana" panose="020B0604030504040204" pitchFamily="34" charset="0"/>
              <a:ea typeface="Verdana" panose="020B0604030504040204" pitchFamily="34" charset="0"/>
              <a:cs typeface="+mn-cs"/>
            </a:rPr>
            <a:t>Industry pack outlining the trial and collaboration</a:t>
          </a:r>
        </a:p>
        <a:p>
          <a:pPr marL="114300" lvl="1" indent="-114300" algn="l" defTabSz="533400" rtl="0">
            <a:lnSpc>
              <a:spcPct val="90000"/>
            </a:lnSpc>
            <a:spcBef>
              <a:spcPct val="0"/>
            </a:spcBef>
            <a:spcAft>
              <a:spcPct val="15000"/>
            </a:spcAft>
            <a:buChar char="•"/>
          </a:pPr>
          <a:endParaRPr lang="en-GB" sz="1200" b="1" i="1" kern="1200" dirty="0">
            <a:solidFill>
              <a:srgbClr val="0070C0"/>
            </a:solidFill>
            <a:latin typeface="Verdana" panose="020B0604030504040204" pitchFamily="34" charset="0"/>
            <a:ea typeface="Verdana" panose="020B0604030504040204" pitchFamily="34" charset="0"/>
          </a:endParaRPr>
        </a:p>
      </dsp:txBody>
      <dsp:txXfrm>
        <a:off x="102620" y="2560545"/>
        <a:ext cx="1562761" cy="964861"/>
      </dsp:txXfrm>
    </dsp:sp>
    <dsp:sp modelId="{E16BC524-8077-4EDE-83BB-E695EDAC61F0}">
      <dsp:nvSpPr>
        <dsp:cNvPr id="0" name=""/>
        <dsp:cNvSpPr/>
      </dsp:nvSpPr>
      <dsp:spPr>
        <a:xfrm>
          <a:off x="109127" y="1359395"/>
          <a:ext cx="124310" cy="124310"/>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E1891-9195-45F9-B08B-404507BAF14F}">
      <dsp:nvSpPr>
        <dsp:cNvPr id="0" name=""/>
        <dsp:cNvSpPr/>
      </dsp:nvSpPr>
      <dsp:spPr>
        <a:xfrm>
          <a:off x="196144" y="1185360"/>
          <a:ext cx="124310" cy="124310"/>
        </a:xfrm>
        <a:prstGeom prst="ellipse">
          <a:avLst/>
        </a:prstGeom>
        <a:solidFill>
          <a:schemeClr val="accent5">
            <a:hueOff val="-455553"/>
            <a:satOff val="-4712"/>
            <a:lumOff val="12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57D202-2BE5-4B24-BB86-A9DC9A614239}">
      <dsp:nvSpPr>
        <dsp:cNvPr id="0" name=""/>
        <dsp:cNvSpPr/>
      </dsp:nvSpPr>
      <dsp:spPr>
        <a:xfrm>
          <a:off x="404986" y="1220167"/>
          <a:ext cx="195345" cy="195345"/>
        </a:xfrm>
        <a:prstGeom prst="ellipse">
          <a:avLst/>
        </a:prstGeom>
        <a:solidFill>
          <a:schemeClr val="accent5">
            <a:hueOff val="-911107"/>
            <a:satOff val="-9423"/>
            <a:lumOff val="24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4517D-BA29-4794-B8E9-DD00929FC8EE}">
      <dsp:nvSpPr>
        <dsp:cNvPr id="0" name=""/>
        <dsp:cNvSpPr/>
      </dsp:nvSpPr>
      <dsp:spPr>
        <a:xfrm>
          <a:off x="579021" y="1028729"/>
          <a:ext cx="124310" cy="124310"/>
        </a:xfrm>
        <a:prstGeom prst="ellipse">
          <a:avLst/>
        </a:prstGeom>
        <a:solidFill>
          <a:schemeClr val="accent5">
            <a:hueOff val="-1366660"/>
            <a:satOff val="-14135"/>
            <a:lumOff val="362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759F0-A250-42F1-8E11-E19325471B6A}">
      <dsp:nvSpPr>
        <dsp:cNvPr id="0" name=""/>
        <dsp:cNvSpPr/>
      </dsp:nvSpPr>
      <dsp:spPr>
        <a:xfrm>
          <a:off x="805266" y="959115"/>
          <a:ext cx="124310" cy="124310"/>
        </a:xfrm>
        <a:prstGeom prst="ellipse">
          <a:avLst/>
        </a:prstGeom>
        <a:solidFill>
          <a:schemeClr val="accent5">
            <a:hueOff val="-1822214"/>
            <a:satOff val="-18847"/>
            <a:lumOff val="483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410FCB-7049-4E3A-9CC6-A74B0D9D139E}">
      <dsp:nvSpPr>
        <dsp:cNvPr id="0" name=""/>
        <dsp:cNvSpPr/>
      </dsp:nvSpPr>
      <dsp:spPr>
        <a:xfrm>
          <a:off x="1083722" y="1080939"/>
          <a:ext cx="124310" cy="124310"/>
        </a:xfrm>
        <a:prstGeom prst="ellipse">
          <a:avLst/>
        </a:prstGeom>
        <a:solidFill>
          <a:schemeClr val="accent5">
            <a:hueOff val="-2277767"/>
            <a:satOff val="-23559"/>
            <a:lumOff val="604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4C1D1-446D-47B1-81E6-A69FCB29E379}">
      <dsp:nvSpPr>
        <dsp:cNvPr id="0" name=""/>
        <dsp:cNvSpPr/>
      </dsp:nvSpPr>
      <dsp:spPr>
        <a:xfrm>
          <a:off x="1257757" y="1167957"/>
          <a:ext cx="195345" cy="195345"/>
        </a:xfrm>
        <a:prstGeom prst="ellipse">
          <a:avLst/>
        </a:prstGeom>
        <a:solidFill>
          <a:schemeClr val="accent5">
            <a:hueOff val="-2733320"/>
            <a:satOff val="-28270"/>
            <a:lumOff val="725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F44A0-4E2C-4DD2-8537-C9C75B626575}">
      <dsp:nvSpPr>
        <dsp:cNvPr id="0" name=""/>
        <dsp:cNvSpPr/>
      </dsp:nvSpPr>
      <dsp:spPr>
        <a:xfrm>
          <a:off x="1501406" y="1359395"/>
          <a:ext cx="124310" cy="124310"/>
        </a:xfrm>
        <a:prstGeom prst="ellipse">
          <a:avLst/>
        </a:prstGeom>
        <a:solidFill>
          <a:schemeClr val="accent5">
            <a:hueOff val="-3188874"/>
            <a:satOff val="-32982"/>
            <a:lumOff val="84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4081E-2CE2-4F73-91EF-F9D56EF1D340}">
      <dsp:nvSpPr>
        <dsp:cNvPr id="0" name=""/>
        <dsp:cNvSpPr/>
      </dsp:nvSpPr>
      <dsp:spPr>
        <a:xfrm>
          <a:off x="1605827" y="1550833"/>
          <a:ext cx="124310" cy="124310"/>
        </a:xfrm>
        <a:prstGeom prst="ellipse">
          <a:avLst/>
        </a:prstGeom>
        <a:solidFill>
          <a:schemeClr val="accent5">
            <a:hueOff val="-3644427"/>
            <a:satOff val="-37694"/>
            <a:lumOff val="967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932F0-5F83-4E38-A447-39DC7360F4B5}">
      <dsp:nvSpPr>
        <dsp:cNvPr id="0" name=""/>
        <dsp:cNvSpPr/>
      </dsp:nvSpPr>
      <dsp:spPr>
        <a:xfrm>
          <a:off x="700846" y="1185360"/>
          <a:ext cx="319655" cy="319655"/>
        </a:xfrm>
        <a:prstGeom prst="ellipse">
          <a:avLst/>
        </a:prstGeom>
        <a:solidFill>
          <a:schemeClr val="accent5">
            <a:hueOff val="-4099980"/>
            <a:satOff val="-42405"/>
            <a:lumOff val="108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407F3-D1E8-46C4-94B2-847824DF63AE}">
      <dsp:nvSpPr>
        <dsp:cNvPr id="0" name=""/>
        <dsp:cNvSpPr/>
      </dsp:nvSpPr>
      <dsp:spPr>
        <a:xfrm>
          <a:off x="22110" y="1846692"/>
          <a:ext cx="124310" cy="124310"/>
        </a:xfrm>
        <a:prstGeom prst="ellipse">
          <a:avLst/>
        </a:prstGeom>
        <a:solidFill>
          <a:schemeClr val="accent5">
            <a:hueOff val="-4555534"/>
            <a:satOff val="-47117"/>
            <a:lumOff val="1209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1E852-8D86-43FC-8B04-DCAFB7EB00B2}">
      <dsp:nvSpPr>
        <dsp:cNvPr id="0" name=""/>
        <dsp:cNvSpPr/>
      </dsp:nvSpPr>
      <dsp:spPr>
        <a:xfrm>
          <a:off x="126530" y="2003324"/>
          <a:ext cx="195345" cy="195345"/>
        </a:xfrm>
        <a:prstGeom prst="ellipse">
          <a:avLst/>
        </a:prstGeom>
        <a:solidFill>
          <a:schemeClr val="accent5">
            <a:hueOff val="-5011087"/>
            <a:satOff val="-51829"/>
            <a:lumOff val="133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09FF8-6FC4-4DF8-A02C-FB39CC068F21}">
      <dsp:nvSpPr>
        <dsp:cNvPr id="0" name=""/>
        <dsp:cNvSpPr/>
      </dsp:nvSpPr>
      <dsp:spPr>
        <a:xfrm>
          <a:off x="387583" y="2142552"/>
          <a:ext cx="284138" cy="284138"/>
        </a:xfrm>
        <a:prstGeom prst="ellipse">
          <a:avLst/>
        </a:prstGeom>
        <a:solidFill>
          <a:schemeClr val="accent5">
            <a:hueOff val="-5466641"/>
            <a:satOff val="-56541"/>
            <a:lumOff val="1451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9B65A-A11A-4678-A088-1E08FFB14651}">
      <dsp:nvSpPr>
        <dsp:cNvPr id="0" name=""/>
        <dsp:cNvSpPr/>
      </dsp:nvSpPr>
      <dsp:spPr>
        <a:xfrm>
          <a:off x="753056" y="2368797"/>
          <a:ext cx="124310" cy="124310"/>
        </a:xfrm>
        <a:prstGeom prst="ellipse">
          <a:avLst/>
        </a:prstGeom>
        <a:solidFill>
          <a:schemeClr val="accent5">
            <a:hueOff val="-5922194"/>
            <a:satOff val="-61252"/>
            <a:lumOff val="157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37C95-7DCC-45B6-A8F2-618E80F6E384}">
      <dsp:nvSpPr>
        <dsp:cNvPr id="0" name=""/>
        <dsp:cNvSpPr/>
      </dsp:nvSpPr>
      <dsp:spPr>
        <a:xfrm>
          <a:off x="822670" y="2142552"/>
          <a:ext cx="195345" cy="195345"/>
        </a:xfrm>
        <a:prstGeom prst="ellipse">
          <a:avLst/>
        </a:prstGeom>
        <a:solidFill>
          <a:schemeClr val="accent5">
            <a:hueOff val="-6377747"/>
            <a:satOff val="-65964"/>
            <a:lumOff val="169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FE37E5-D5FD-4415-A5BD-35392638C3CF}">
      <dsp:nvSpPr>
        <dsp:cNvPr id="0" name=""/>
        <dsp:cNvSpPr/>
      </dsp:nvSpPr>
      <dsp:spPr>
        <a:xfrm>
          <a:off x="996705" y="2386201"/>
          <a:ext cx="124310" cy="124310"/>
        </a:xfrm>
        <a:prstGeom prst="ellipse">
          <a:avLst/>
        </a:prstGeom>
        <a:solidFill>
          <a:schemeClr val="accent5">
            <a:hueOff val="-6833301"/>
            <a:satOff val="-70676"/>
            <a:lumOff val="181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FC6AF-244F-4618-91A0-0944B67812DD}">
      <dsp:nvSpPr>
        <dsp:cNvPr id="0" name=""/>
        <dsp:cNvSpPr/>
      </dsp:nvSpPr>
      <dsp:spPr>
        <a:xfrm>
          <a:off x="1153336" y="2107745"/>
          <a:ext cx="284138" cy="284138"/>
        </a:xfrm>
        <a:prstGeom prst="ellipse">
          <a:avLst/>
        </a:prstGeom>
        <a:solidFill>
          <a:schemeClr val="accent5">
            <a:hueOff val="-7288854"/>
            <a:satOff val="-75388"/>
            <a:lumOff val="1934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D8B1F-62C8-454B-92D8-C27527874595}">
      <dsp:nvSpPr>
        <dsp:cNvPr id="0" name=""/>
        <dsp:cNvSpPr/>
      </dsp:nvSpPr>
      <dsp:spPr>
        <a:xfrm>
          <a:off x="1536213" y="2038131"/>
          <a:ext cx="195345" cy="195345"/>
        </a:xfrm>
        <a:prstGeom prst="ellipse">
          <a:avLst/>
        </a:prstGeom>
        <a:solidFill>
          <a:schemeClr val="accent5">
            <a:hueOff val="-7744407"/>
            <a:satOff val="-80099"/>
            <a:lumOff val="2055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93350-7D7D-4C47-BB1D-BD7E03444A62}">
      <dsp:nvSpPr>
        <dsp:cNvPr id="0" name=""/>
        <dsp:cNvSpPr/>
      </dsp:nvSpPr>
      <dsp:spPr>
        <a:xfrm>
          <a:off x="1731558" y="1219878"/>
          <a:ext cx="573701" cy="1095258"/>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BEC8EA-D7B5-45BD-B3B3-A8AA96D2CE64}">
      <dsp:nvSpPr>
        <dsp:cNvPr id="0" name=""/>
        <dsp:cNvSpPr/>
      </dsp:nvSpPr>
      <dsp:spPr>
        <a:xfrm>
          <a:off x="2305259" y="1220410"/>
          <a:ext cx="1564639" cy="109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GB" sz="1500" b="1" kern="1200" dirty="0">
              <a:latin typeface="Verdana" panose="020B0604030504040204" pitchFamily="34" charset="0"/>
              <a:ea typeface="Verdana" panose="020B0604030504040204" pitchFamily="34" charset="0"/>
            </a:rPr>
            <a:t>Submit asset for consideration</a:t>
          </a:r>
        </a:p>
      </dsp:txBody>
      <dsp:txXfrm>
        <a:off x="2305259" y="1220410"/>
        <a:ext cx="1564639" cy="1095247"/>
      </dsp:txXfrm>
    </dsp:sp>
    <dsp:sp modelId="{F40200C9-A37D-4DEF-8451-77C4C9AEDA55}">
      <dsp:nvSpPr>
        <dsp:cNvPr id="0" name=""/>
        <dsp:cNvSpPr/>
      </dsp:nvSpPr>
      <dsp:spPr>
        <a:xfrm>
          <a:off x="2305259" y="2568834"/>
          <a:ext cx="1564639" cy="964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rtl="0">
            <a:lnSpc>
              <a:spcPct val="90000"/>
            </a:lnSpc>
            <a:spcBef>
              <a:spcPct val="0"/>
            </a:spcBef>
            <a:spcAft>
              <a:spcPct val="15000"/>
            </a:spcAft>
            <a:buChar char="•"/>
          </a:pPr>
          <a:endParaRPr lang="en-GB" sz="1200" b="1" i="1" kern="1200" dirty="0">
            <a:solidFill>
              <a:srgbClr val="0070C0"/>
            </a:solidFill>
            <a:latin typeface="Verdana" panose="020B0604030504040204" pitchFamily="34" charset="0"/>
            <a:ea typeface="Verdana" panose="020B0604030504040204" pitchFamily="34" charset="0"/>
          </a:endParaRPr>
        </a:p>
        <a:p>
          <a:pPr marL="114300" lvl="1" indent="-114300" algn="l" defTabSz="533400" rtl="0">
            <a:lnSpc>
              <a:spcPct val="90000"/>
            </a:lnSpc>
            <a:spcBef>
              <a:spcPct val="0"/>
            </a:spcBef>
            <a:spcAft>
              <a:spcPct val="15000"/>
            </a:spcAft>
            <a:buChar char="•"/>
          </a:pPr>
          <a:r>
            <a:rPr lang="en-GB" sz="1200" b="1" i="1" kern="1200" dirty="0">
              <a:solidFill>
                <a:srgbClr val="006699"/>
              </a:solidFill>
              <a:latin typeface="Verdana" panose="020B0604030504040204" pitchFamily="34" charset="0"/>
              <a:ea typeface="Verdana" panose="020B0604030504040204" pitchFamily="34" charset="0"/>
            </a:rPr>
            <a:t>Pre-specified submission pack</a:t>
          </a:r>
        </a:p>
        <a:p>
          <a:pPr marL="114300" lvl="1" indent="-114300" algn="l" defTabSz="533400" rtl="0">
            <a:lnSpc>
              <a:spcPct val="90000"/>
            </a:lnSpc>
            <a:spcBef>
              <a:spcPct val="0"/>
            </a:spcBef>
            <a:spcAft>
              <a:spcPct val="15000"/>
            </a:spcAft>
            <a:buChar char="•"/>
          </a:pPr>
          <a:endParaRPr lang="en-GB" sz="1200" b="1" i="1" kern="1200" dirty="0">
            <a:solidFill>
              <a:srgbClr val="006699"/>
            </a:solidFill>
            <a:latin typeface="Verdana" panose="020B0604030504040204" pitchFamily="34" charset="0"/>
            <a:ea typeface="Verdana" panose="020B0604030504040204" pitchFamily="34" charset="0"/>
          </a:endParaRPr>
        </a:p>
        <a:p>
          <a:pPr marL="114300" lvl="1" indent="-114300" algn="l" defTabSz="533400" rtl="0">
            <a:lnSpc>
              <a:spcPct val="90000"/>
            </a:lnSpc>
            <a:spcBef>
              <a:spcPct val="0"/>
            </a:spcBef>
            <a:spcAft>
              <a:spcPct val="15000"/>
            </a:spcAft>
            <a:buChar char="•"/>
          </a:pPr>
          <a:r>
            <a:rPr lang="en-GB" sz="1200" b="1" i="1" kern="1200" dirty="0">
              <a:solidFill>
                <a:srgbClr val="006699"/>
              </a:solidFill>
              <a:latin typeface="Verdana" panose="020B0604030504040204" pitchFamily="34" charset="0"/>
              <a:ea typeface="Verdana" panose="020B0604030504040204" pitchFamily="34" charset="0"/>
            </a:rPr>
            <a:t>Strict deadlines for submission and response published</a:t>
          </a:r>
        </a:p>
      </dsp:txBody>
      <dsp:txXfrm>
        <a:off x="2305259" y="2568834"/>
        <a:ext cx="1564639" cy="964861"/>
      </dsp:txXfrm>
    </dsp:sp>
    <dsp:sp modelId="{072BC4D8-9A85-4649-95D2-C9FBEDD8B5C1}">
      <dsp:nvSpPr>
        <dsp:cNvPr id="0" name=""/>
        <dsp:cNvSpPr/>
      </dsp:nvSpPr>
      <dsp:spPr>
        <a:xfrm>
          <a:off x="3869899" y="1219878"/>
          <a:ext cx="573701" cy="1095258"/>
        </a:xfrm>
        <a:prstGeom prst="chevron">
          <a:avLst>
            <a:gd name="adj" fmla="val 62310"/>
          </a:avLst>
        </a:prstGeom>
        <a:solidFill>
          <a:schemeClr val="accent5">
            <a:hueOff val="-2733320"/>
            <a:satOff val="-28270"/>
            <a:lumOff val="72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803302-5851-4167-8B93-D67C822F62EF}">
      <dsp:nvSpPr>
        <dsp:cNvPr id="0" name=""/>
        <dsp:cNvSpPr/>
      </dsp:nvSpPr>
      <dsp:spPr>
        <a:xfrm>
          <a:off x="4443600" y="1220410"/>
          <a:ext cx="1564639" cy="109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GB" sz="1500" b="1" kern="1200" dirty="0">
              <a:latin typeface="Verdana" panose="020B0604030504040204" pitchFamily="34" charset="0"/>
              <a:ea typeface="Verdana" panose="020B0604030504040204" pitchFamily="34" charset="0"/>
            </a:rPr>
            <a:t>Assessment by Trial Steering Committee (TSC)</a:t>
          </a:r>
        </a:p>
      </dsp:txBody>
      <dsp:txXfrm>
        <a:off x="4443600" y="1220410"/>
        <a:ext cx="1564639" cy="1095247"/>
      </dsp:txXfrm>
    </dsp:sp>
    <dsp:sp modelId="{C01E4CAE-3AE5-4FAC-919E-022A599C2C85}">
      <dsp:nvSpPr>
        <dsp:cNvPr id="0" name=""/>
        <dsp:cNvSpPr/>
      </dsp:nvSpPr>
      <dsp:spPr>
        <a:xfrm>
          <a:off x="4443600" y="2552257"/>
          <a:ext cx="1564639" cy="964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rtl="0">
            <a:lnSpc>
              <a:spcPct val="90000"/>
            </a:lnSpc>
            <a:spcBef>
              <a:spcPct val="0"/>
            </a:spcBef>
            <a:spcAft>
              <a:spcPct val="15000"/>
            </a:spcAft>
            <a:buChar char="•"/>
          </a:pPr>
          <a:endParaRPr lang="en-GB" sz="1200" b="1" i="1" kern="1200" dirty="0">
            <a:solidFill>
              <a:srgbClr val="006699"/>
            </a:solidFill>
            <a:latin typeface="Verdana" panose="020B0604030504040204" pitchFamily="34" charset="0"/>
            <a:ea typeface="Verdana" panose="020B0604030504040204" pitchFamily="34" charset="0"/>
          </a:endParaRPr>
        </a:p>
        <a:p>
          <a:pPr marL="114300" lvl="1" indent="-114300" algn="l" defTabSz="533400" rtl="0">
            <a:lnSpc>
              <a:spcPct val="90000"/>
            </a:lnSpc>
            <a:spcBef>
              <a:spcPct val="0"/>
            </a:spcBef>
            <a:spcAft>
              <a:spcPct val="15000"/>
            </a:spcAft>
            <a:buChar char="•"/>
          </a:pPr>
          <a:r>
            <a:rPr lang="en-GB" sz="1200" b="1" i="1" kern="1200" dirty="0">
              <a:solidFill>
                <a:srgbClr val="006699"/>
              </a:solidFill>
              <a:latin typeface="Verdana" panose="020B0604030504040204" pitchFamily="34" charset="0"/>
              <a:ea typeface="Verdana" panose="020B0604030504040204" pitchFamily="34" charset="0"/>
            </a:rPr>
            <a:t>Robust, systematic scoring system for assets</a:t>
          </a:r>
        </a:p>
        <a:p>
          <a:pPr marL="114300" lvl="1" indent="-114300" algn="l" defTabSz="533400" rtl="0">
            <a:lnSpc>
              <a:spcPct val="90000"/>
            </a:lnSpc>
            <a:spcBef>
              <a:spcPct val="0"/>
            </a:spcBef>
            <a:spcAft>
              <a:spcPct val="15000"/>
            </a:spcAft>
            <a:buChar char="•"/>
          </a:pPr>
          <a:endParaRPr lang="en-GB" sz="1200" b="1" i="1" kern="1200" dirty="0">
            <a:solidFill>
              <a:srgbClr val="006699"/>
            </a:solidFill>
            <a:latin typeface="Verdana" panose="020B0604030504040204" pitchFamily="34" charset="0"/>
            <a:ea typeface="Verdana" panose="020B0604030504040204" pitchFamily="34" charset="0"/>
          </a:endParaRPr>
        </a:p>
        <a:p>
          <a:pPr marL="114300" lvl="1" indent="-114300" algn="l" defTabSz="533400" rtl="0">
            <a:lnSpc>
              <a:spcPct val="90000"/>
            </a:lnSpc>
            <a:spcBef>
              <a:spcPct val="0"/>
            </a:spcBef>
            <a:spcAft>
              <a:spcPct val="15000"/>
            </a:spcAft>
            <a:buChar char="•"/>
          </a:pPr>
          <a:r>
            <a:rPr lang="en-GB" sz="1200" b="1" i="1" kern="1200" dirty="0">
              <a:solidFill>
                <a:srgbClr val="006699"/>
              </a:solidFill>
              <a:latin typeface="Verdana" panose="020B0604030504040204" pitchFamily="34" charset="0"/>
              <a:ea typeface="Verdana" panose="020B0604030504040204" pitchFamily="34" charset="0"/>
            </a:rPr>
            <a:t>TSC comprised of expert clinicians, statisticians, patient reps</a:t>
          </a:r>
        </a:p>
      </dsp:txBody>
      <dsp:txXfrm>
        <a:off x="4443600" y="2552257"/>
        <a:ext cx="1564639" cy="964861"/>
      </dsp:txXfrm>
    </dsp:sp>
    <dsp:sp modelId="{2F5BA8B3-801F-4621-8049-12D1E3E02846}">
      <dsp:nvSpPr>
        <dsp:cNvPr id="0" name=""/>
        <dsp:cNvSpPr/>
      </dsp:nvSpPr>
      <dsp:spPr>
        <a:xfrm>
          <a:off x="6008240" y="1219878"/>
          <a:ext cx="573701" cy="1095258"/>
        </a:xfrm>
        <a:prstGeom prst="chevron">
          <a:avLst>
            <a:gd name="adj" fmla="val 62310"/>
          </a:avLst>
        </a:prstGeom>
        <a:solidFill>
          <a:schemeClr val="accent5">
            <a:hueOff val="-5466641"/>
            <a:satOff val="-56541"/>
            <a:lumOff val="145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DBCFEA-6924-4297-A864-C979D77990A9}">
      <dsp:nvSpPr>
        <dsp:cNvPr id="0" name=""/>
        <dsp:cNvSpPr/>
      </dsp:nvSpPr>
      <dsp:spPr>
        <a:xfrm>
          <a:off x="6581941" y="1220410"/>
          <a:ext cx="1564639" cy="109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GB" sz="1500" b="1" kern="1200" dirty="0">
              <a:latin typeface="Verdana" panose="020B0604030504040204" pitchFamily="34" charset="0"/>
              <a:ea typeface="Verdana" panose="020B0604030504040204" pitchFamily="34" charset="0"/>
            </a:rPr>
            <a:t>Formal written response from the Sponsor and TSC Chair</a:t>
          </a:r>
        </a:p>
      </dsp:txBody>
      <dsp:txXfrm>
        <a:off x="6581941" y="1220410"/>
        <a:ext cx="1564639" cy="1095247"/>
      </dsp:txXfrm>
    </dsp:sp>
    <dsp:sp modelId="{8A22A681-BDE4-4CBF-AB72-4FA7BADF19C9}">
      <dsp:nvSpPr>
        <dsp:cNvPr id="0" name=""/>
        <dsp:cNvSpPr/>
      </dsp:nvSpPr>
      <dsp:spPr>
        <a:xfrm>
          <a:off x="6581941" y="2502528"/>
          <a:ext cx="1564639" cy="964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114300" lvl="1" indent="-114300" algn="l" defTabSz="666750" rtl="0">
            <a:lnSpc>
              <a:spcPct val="90000"/>
            </a:lnSpc>
            <a:spcBef>
              <a:spcPct val="0"/>
            </a:spcBef>
            <a:spcAft>
              <a:spcPct val="15000"/>
            </a:spcAft>
            <a:buChar char="•"/>
          </a:pPr>
          <a:endParaRPr lang="en-GB" sz="1500" b="1" kern="1200" dirty="0">
            <a:latin typeface="Verdana" panose="020B0604030504040204" pitchFamily="34" charset="0"/>
            <a:ea typeface="Verdana" panose="020B0604030504040204" pitchFamily="34" charset="0"/>
          </a:endParaRPr>
        </a:p>
        <a:p>
          <a:pPr marL="114300" lvl="1" indent="-114300" algn="l" defTabSz="533400" rtl="0">
            <a:lnSpc>
              <a:spcPct val="90000"/>
            </a:lnSpc>
            <a:spcBef>
              <a:spcPct val="0"/>
            </a:spcBef>
            <a:spcAft>
              <a:spcPct val="15000"/>
            </a:spcAft>
            <a:buChar char="•"/>
          </a:pPr>
          <a:r>
            <a:rPr lang="en-GB" sz="1200" b="1" i="1" kern="1200" dirty="0">
              <a:solidFill>
                <a:srgbClr val="006699"/>
              </a:solidFill>
              <a:latin typeface="Verdana" panose="020B0604030504040204" pitchFamily="34" charset="0"/>
              <a:ea typeface="Verdana" panose="020B0604030504040204" pitchFamily="34" charset="0"/>
            </a:rPr>
            <a:t>Within 28 days of receipt of full asset pack</a:t>
          </a:r>
        </a:p>
        <a:p>
          <a:pPr marL="114300" lvl="1" indent="-114300" algn="l" defTabSz="533400" rtl="0">
            <a:lnSpc>
              <a:spcPct val="90000"/>
            </a:lnSpc>
            <a:spcBef>
              <a:spcPct val="0"/>
            </a:spcBef>
            <a:spcAft>
              <a:spcPct val="15000"/>
            </a:spcAft>
            <a:buChar char="•"/>
          </a:pPr>
          <a:endParaRPr lang="en-GB" sz="1200" b="1" i="1" kern="1200" dirty="0">
            <a:solidFill>
              <a:srgbClr val="006699"/>
            </a:solidFill>
            <a:latin typeface="Verdana" panose="020B0604030504040204" pitchFamily="34" charset="0"/>
            <a:ea typeface="Verdana" panose="020B0604030504040204" pitchFamily="34" charset="0"/>
          </a:endParaRPr>
        </a:p>
        <a:p>
          <a:pPr marL="114300" lvl="1" indent="-114300" algn="l" defTabSz="533400" rtl="0">
            <a:lnSpc>
              <a:spcPct val="90000"/>
            </a:lnSpc>
            <a:spcBef>
              <a:spcPct val="0"/>
            </a:spcBef>
            <a:spcAft>
              <a:spcPct val="15000"/>
            </a:spcAft>
            <a:buChar char="•"/>
          </a:pPr>
          <a:r>
            <a:rPr lang="en-GB" sz="1200" b="1" i="1" kern="1200" dirty="0">
              <a:solidFill>
                <a:srgbClr val="006699"/>
              </a:solidFill>
              <a:latin typeface="Verdana" panose="020B0604030504040204" pitchFamily="34" charset="0"/>
              <a:ea typeface="Verdana" panose="020B0604030504040204" pitchFamily="34" charset="0"/>
            </a:rPr>
            <a:t>Copy to EMA for transparency</a:t>
          </a:r>
        </a:p>
        <a:p>
          <a:pPr marL="114300" lvl="1" indent="-114300" algn="l" defTabSz="533400" rtl="0">
            <a:lnSpc>
              <a:spcPct val="90000"/>
            </a:lnSpc>
            <a:spcBef>
              <a:spcPct val="0"/>
            </a:spcBef>
            <a:spcAft>
              <a:spcPct val="15000"/>
            </a:spcAft>
            <a:buChar char="•"/>
          </a:pPr>
          <a:endParaRPr lang="en-GB" sz="1200" b="1" i="1" kern="1200" dirty="0">
            <a:solidFill>
              <a:srgbClr val="006699"/>
            </a:solidFill>
            <a:latin typeface="Verdana" panose="020B0604030504040204" pitchFamily="34" charset="0"/>
            <a:ea typeface="Verdana" panose="020B0604030504040204" pitchFamily="34" charset="0"/>
          </a:endParaRPr>
        </a:p>
        <a:p>
          <a:pPr marL="114300" lvl="1" indent="-114300" algn="l" defTabSz="533400" rtl="0">
            <a:lnSpc>
              <a:spcPct val="90000"/>
            </a:lnSpc>
            <a:spcBef>
              <a:spcPct val="0"/>
            </a:spcBef>
            <a:spcAft>
              <a:spcPct val="15000"/>
            </a:spcAft>
            <a:buChar char="•"/>
          </a:pPr>
          <a:r>
            <a:rPr lang="en-GB" sz="1200" b="1" i="1" kern="1200" dirty="0">
              <a:solidFill>
                <a:srgbClr val="006699"/>
              </a:solidFill>
              <a:latin typeface="Verdana" panose="020B0604030504040204" pitchFamily="34" charset="0"/>
              <a:ea typeface="Verdana" panose="020B0604030504040204" pitchFamily="34" charset="0"/>
            </a:rPr>
            <a:t>Follow-up clarification meeting offered </a:t>
          </a:r>
        </a:p>
      </dsp:txBody>
      <dsp:txXfrm>
        <a:off x="6581941" y="2502528"/>
        <a:ext cx="1564639" cy="964861"/>
      </dsp:txXfrm>
    </dsp:sp>
    <dsp:sp modelId="{CD03BB96-3213-49CD-9DAC-9FCC1B899CAE}">
      <dsp:nvSpPr>
        <dsp:cNvPr id="0" name=""/>
        <dsp:cNvSpPr/>
      </dsp:nvSpPr>
      <dsp:spPr>
        <a:xfrm>
          <a:off x="8146580" y="1219878"/>
          <a:ext cx="573701" cy="1095258"/>
        </a:xfrm>
        <a:prstGeom prst="chevron">
          <a:avLst>
            <a:gd name="adj" fmla="val 62310"/>
          </a:avLst>
        </a:prstGeom>
        <a:solidFill>
          <a:schemeClr val="accent5">
            <a:hueOff val="-8199961"/>
            <a:satOff val="-84811"/>
            <a:lumOff val="217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16CD9F-3BB5-47CB-8CD4-22FA00F40F10}">
      <dsp:nvSpPr>
        <dsp:cNvPr id="0" name=""/>
        <dsp:cNvSpPr/>
      </dsp:nvSpPr>
      <dsp:spPr>
        <a:xfrm>
          <a:off x="8720281" y="1045298"/>
          <a:ext cx="1549371" cy="1523703"/>
        </a:xfrm>
        <a:prstGeom prst="ellipse">
          <a:avLst/>
        </a:prstGeom>
        <a:solidFill>
          <a:schemeClr val="accent5">
            <a:hueOff val="-8199961"/>
            <a:satOff val="-84811"/>
            <a:lumOff val="2176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ts val="0"/>
            </a:spcAft>
            <a:buNone/>
          </a:pPr>
          <a:r>
            <a:rPr lang="en-GB" sz="1600" b="1" kern="1200" dirty="0">
              <a:latin typeface="Verdana" panose="020B0604030504040204" pitchFamily="34" charset="0"/>
              <a:ea typeface="Verdana" panose="020B0604030504040204" pitchFamily="34" charset="0"/>
            </a:rPr>
            <a:t>Formal inclusion in </a:t>
          </a:r>
        </a:p>
        <a:p>
          <a:pPr marL="0" lvl="0" indent="0" algn="ctr" defTabSz="711200" rtl="0">
            <a:lnSpc>
              <a:spcPct val="90000"/>
            </a:lnSpc>
            <a:spcBef>
              <a:spcPct val="0"/>
            </a:spcBef>
            <a:spcAft>
              <a:spcPct val="35000"/>
            </a:spcAft>
            <a:buNone/>
          </a:pPr>
          <a:r>
            <a:rPr lang="en-GB" sz="1600" b="1" kern="1200" dirty="0">
              <a:latin typeface="Verdana" panose="020B0604030504040204" pitchFamily="34" charset="0"/>
              <a:ea typeface="Verdana" panose="020B0604030504040204" pitchFamily="34" charset="0"/>
            </a:rPr>
            <a:t>Glo-BNHL</a:t>
          </a:r>
        </a:p>
      </dsp:txBody>
      <dsp:txXfrm>
        <a:off x="8947181" y="1268439"/>
        <a:ext cx="1095571" cy="1077421"/>
      </dsp:txXfrm>
    </dsp:sp>
    <dsp:sp modelId="{C9137D38-8ECF-4905-9DC3-45A44597E2A9}">
      <dsp:nvSpPr>
        <dsp:cNvPr id="0" name=""/>
        <dsp:cNvSpPr/>
      </dsp:nvSpPr>
      <dsp:spPr>
        <a:xfrm>
          <a:off x="8904699" y="2494240"/>
          <a:ext cx="1362879" cy="964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marL="114300" lvl="1" indent="-114300" algn="l" defTabSz="622300" rtl="0">
            <a:lnSpc>
              <a:spcPct val="90000"/>
            </a:lnSpc>
            <a:spcBef>
              <a:spcPct val="0"/>
            </a:spcBef>
            <a:spcAft>
              <a:spcPct val="15000"/>
            </a:spcAft>
            <a:buChar char="•"/>
          </a:pPr>
          <a:endParaRPr lang="en-GB" sz="1400" b="1" kern="1200" dirty="0">
            <a:latin typeface="Verdana" panose="020B0604030504040204" pitchFamily="34" charset="0"/>
            <a:ea typeface="Verdana" panose="020B0604030504040204" pitchFamily="34" charset="0"/>
          </a:endParaRPr>
        </a:p>
        <a:p>
          <a:pPr marL="114300" lvl="1" indent="-114300" algn="l" defTabSz="533400" rtl="0">
            <a:lnSpc>
              <a:spcPct val="90000"/>
            </a:lnSpc>
            <a:spcBef>
              <a:spcPct val="0"/>
            </a:spcBef>
            <a:spcAft>
              <a:spcPct val="15000"/>
            </a:spcAft>
            <a:buChar char="•"/>
          </a:pPr>
          <a:r>
            <a:rPr lang="en-GB" sz="1200" b="1" i="1" kern="1200" dirty="0">
              <a:solidFill>
                <a:srgbClr val="006699"/>
              </a:solidFill>
              <a:latin typeface="Verdana" panose="020B0604030504040204" pitchFamily="34" charset="0"/>
              <a:ea typeface="Verdana" panose="020B0604030504040204" pitchFamily="34" charset="0"/>
            </a:rPr>
            <a:t>If prioritised for inclusion and agreed by Industry collaborator</a:t>
          </a:r>
        </a:p>
        <a:p>
          <a:pPr marL="114300" lvl="1" indent="-114300" algn="l" defTabSz="533400" rtl="0">
            <a:lnSpc>
              <a:spcPct val="90000"/>
            </a:lnSpc>
            <a:spcBef>
              <a:spcPct val="0"/>
            </a:spcBef>
            <a:spcAft>
              <a:spcPct val="15000"/>
            </a:spcAft>
            <a:buChar char="•"/>
          </a:pPr>
          <a:endParaRPr lang="en-GB" sz="1200" b="1" i="1" kern="1200" dirty="0">
            <a:solidFill>
              <a:srgbClr val="006699"/>
            </a:solidFill>
            <a:latin typeface="Verdana" panose="020B0604030504040204" pitchFamily="34" charset="0"/>
            <a:ea typeface="Verdana" panose="020B0604030504040204" pitchFamily="34" charset="0"/>
          </a:endParaRPr>
        </a:p>
        <a:p>
          <a:pPr marL="114300" lvl="1" indent="-114300" algn="l" defTabSz="533400" rtl="0">
            <a:lnSpc>
              <a:spcPct val="90000"/>
            </a:lnSpc>
            <a:spcBef>
              <a:spcPct val="0"/>
            </a:spcBef>
            <a:spcAft>
              <a:spcPct val="15000"/>
            </a:spcAft>
            <a:buChar char="•"/>
          </a:pPr>
          <a:r>
            <a:rPr lang="en-GB" sz="1200" b="1" i="1" kern="1200" dirty="0">
              <a:solidFill>
                <a:srgbClr val="006699"/>
              </a:solidFill>
              <a:latin typeface="Verdana" panose="020B0604030504040204" pitchFamily="34" charset="0"/>
              <a:ea typeface="Verdana" panose="020B0604030504040204" pitchFamily="34" charset="0"/>
            </a:rPr>
            <a:t>T</a:t>
          </a:r>
          <a:r>
            <a:rPr lang="en-GB" sz="1200" b="1" i="1" kern="1200" dirty="0">
              <a:solidFill>
                <a:srgbClr val="006699"/>
              </a:solidFill>
              <a:latin typeface="Verdana" panose="020B0604030504040204" pitchFamily="34" charset="0"/>
              <a:ea typeface="Verdana" panose="020B0604030504040204" pitchFamily="34" charset="0"/>
              <a:cs typeface="+mn-cs"/>
            </a:rPr>
            <a:t>emplate start-up and collaboration agreement used</a:t>
          </a:r>
          <a:endParaRPr lang="en-GB" sz="1200" b="1" i="1" kern="1200" dirty="0">
            <a:solidFill>
              <a:srgbClr val="006699"/>
            </a:solidFill>
            <a:latin typeface="Verdana" panose="020B0604030504040204" pitchFamily="34" charset="0"/>
            <a:ea typeface="Verdana" panose="020B0604030504040204" pitchFamily="34" charset="0"/>
          </a:endParaRPr>
        </a:p>
      </dsp:txBody>
      <dsp:txXfrm>
        <a:off x="8904699" y="2494240"/>
        <a:ext cx="1362879" cy="964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EA132-7465-8346-A2EA-01E1E66AF5C7}">
      <dsp:nvSpPr>
        <dsp:cNvPr id="0" name=""/>
        <dsp:cNvSpPr/>
      </dsp:nvSpPr>
      <dsp:spPr>
        <a:xfrm>
          <a:off x="0" y="1391679"/>
          <a:ext cx="10309225"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4E072-5292-2949-96FE-35DCEACCF9B5}">
      <dsp:nvSpPr>
        <dsp:cNvPr id="0" name=""/>
        <dsp:cNvSpPr/>
      </dsp:nvSpPr>
      <dsp:spPr>
        <a:xfrm>
          <a:off x="2548" y="0"/>
          <a:ext cx="148371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UK Regulatory Approval Oct 2023 </a:t>
          </a:r>
        </a:p>
      </dsp:txBody>
      <dsp:txXfrm>
        <a:off x="2548" y="0"/>
        <a:ext cx="1483712" cy="1810385"/>
      </dsp:txXfrm>
    </dsp:sp>
    <dsp:sp modelId="{90AC3388-B000-B04E-80C5-25FB09A2943A}">
      <dsp:nvSpPr>
        <dsp:cNvPr id="0" name=""/>
        <dsp:cNvSpPr/>
      </dsp:nvSpPr>
      <dsp:spPr>
        <a:xfrm>
          <a:off x="518106"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581879-7D07-1D40-A7E0-E11C6AF37597}">
      <dsp:nvSpPr>
        <dsp:cNvPr id="0" name=""/>
        <dsp:cNvSpPr/>
      </dsp:nvSpPr>
      <dsp:spPr>
        <a:xfrm>
          <a:off x="1560446" y="2715577"/>
          <a:ext cx="148371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FDA IND Submission Jul 2024</a:t>
          </a:r>
        </a:p>
      </dsp:txBody>
      <dsp:txXfrm>
        <a:off x="1560446" y="2715577"/>
        <a:ext cx="1483712" cy="1810385"/>
      </dsp:txXfrm>
    </dsp:sp>
    <dsp:sp modelId="{FC67A7CA-9A66-FC4C-B4C3-B4BF73948CFC}">
      <dsp:nvSpPr>
        <dsp:cNvPr id="0" name=""/>
        <dsp:cNvSpPr/>
      </dsp:nvSpPr>
      <dsp:spPr>
        <a:xfrm>
          <a:off x="2076005"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F3A97-DD66-A647-8FFD-85F7BED1E344}">
      <dsp:nvSpPr>
        <dsp:cNvPr id="0" name=""/>
        <dsp:cNvSpPr/>
      </dsp:nvSpPr>
      <dsp:spPr>
        <a:xfrm>
          <a:off x="3118345" y="0"/>
          <a:ext cx="148371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FDA Study May Proceed Aug 2024</a:t>
          </a:r>
        </a:p>
      </dsp:txBody>
      <dsp:txXfrm>
        <a:off x="3118345" y="0"/>
        <a:ext cx="1483712" cy="1810385"/>
      </dsp:txXfrm>
    </dsp:sp>
    <dsp:sp modelId="{E54FCE19-8DAB-4D4F-871E-A42F3A1E4680}">
      <dsp:nvSpPr>
        <dsp:cNvPr id="0" name=""/>
        <dsp:cNvSpPr/>
      </dsp:nvSpPr>
      <dsp:spPr>
        <a:xfrm>
          <a:off x="3633903"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1E8BBD-143E-A849-B1D8-13EA21F00FB4}">
      <dsp:nvSpPr>
        <dsp:cNvPr id="0" name=""/>
        <dsp:cNvSpPr/>
      </dsp:nvSpPr>
      <dsp:spPr>
        <a:xfrm>
          <a:off x="4676244" y="2715577"/>
          <a:ext cx="148371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UK Amendment Nov 2024</a:t>
          </a:r>
        </a:p>
      </dsp:txBody>
      <dsp:txXfrm>
        <a:off x="4676244" y="2715577"/>
        <a:ext cx="1483712" cy="1810385"/>
      </dsp:txXfrm>
    </dsp:sp>
    <dsp:sp modelId="{4BE8AEBB-33F6-1742-B03E-96658397FE9F}">
      <dsp:nvSpPr>
        <dsp:cNvPr id="0" name=""/>
        <dsp:cNvSpPr/>
      </dsp:nvSpPr>
      <dsp:spPr>
        <a:xfrm>
          <a:off x="5191802"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13173-3E5A-BE41-BC23-743504389176}">
      <dsp:nvSpPr>
        <dsp:cNvPr id="0" name=""/>
        <dsp:cNvSpPr/>
      </dsp:nvSpPr>
      <dsp:spPr>
        <a:xfrm>
          <a:off x="6234142" y="0"/>
          <a:ext cx="148371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UK Amendment acceptance (initial rejection)</a:t>
          </a:r>
        </a:p>
        <a:p>
          <a:pPr marL="0" lvl="0" indent="0" algn="ctr" defTabSz="666750">
            <a:lnSpc>
              <a:spcPct val="90000"/>
            </a:lnSpc>
            <a:spcBef>
              <a:spcPct val="0"/>
            </a:spcBef>
            <a:spcAft>
              <a:spcPct val="35000"/>
            </a:spcAft>
            <a:buNone/>
          </a:pPr>
          <a:r>
            <a:rPr lang="en-GB" sz="1500" kern="1200" dirty="0">
              <a:latin typeface="Avenir Next LT Pro" panose="020B0504020202020204" pitchFamily="34" charset="77"/>
            </a:rPr>
            <a:t>Apr 2025 </a:t>
          </a:r>
        </a:p>
      </dsp:txBody>
      <dsp:txXfrm>
        <a:off x="6234142" y="0"/>
        <a:ext cx="1483712" cy="1810385"/>
      </dsp:txXfrm>
    </dsp:sp>
    <dsp:sp modelId="{2A3A1608-D4CD-434B-9C5F-E3281C24D107}">
      <dsp:nvSpPr>
        <dsp:cNvPr id="0" name=""/>
        <dsp:cNvSpPr/>
      </dsp:nvSpPr>
      <dsp:spPr>
        <a:xfrm>
          <a:off x="6749700"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AD208-4931-5543-A32C-D2B854730A74}">
      <dsp:nvSpPr>
        <dsp:cNvPr id="0" name=""/>
        <dsp:cNvSpPr/>
      </dsp:nvSpPr>
      <dsp:spPr>
        <a:xfrm>
          <a:off x="7792041" y="2715577"/>
          <a:ext cx="148371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CTIS </a:t>
          </a:r>
        </a:p>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submission </a:t>
          </a:r>
        </a:p>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Apr 2025</a:t>
          </a:r>
        </a:p>
      </dsp:txBody>
      <dsp:txXfrm>
        <a:off x="7792041" y="2715577"/>
        <a:ext cx="1483712" cy="1810385"/>
      </dsp:txXfrm>
    </dsp:sp>
    <dsp:sp modelId="{E22A0D53-4EB8-1F4D-897C-4CCFADFAA9ED}">
      <dsp:nvSpPr>
        <dsp:cNvPr id="0" name=""/>
        <dsp:cNvSpPr/>
      </dsp:nvSpPr>
      <dsp:spPr>
        <a:xfrm>
          <a:off x="8307599"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EA132-7465-8346-A2EA-01E1E66AF5C7}">
      <dsp:nvSpPr>
        <dsp:cNvPr id="0" name=""/>
        <dsp:cNvSpPr/>
      </dsp:nvSpPr>
      <dsp:spPr>
        <a:xfrm>
          <a:off x="0" y="1391679"/>
          <a:ext cx="10309225"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2CA44-790B-5146-BE93-8DCA443ED5DF}">
      <dsp:nvSpPr>
        <dsp:cNvPr id="0" name=""/>
        <dsp:cNvSpPr/>
      </dsp:nvSpPr>
      <dsp:spPr>
        <a:xfrm>
          <a:off x="4444" y="0"/>
          <a:ext cx="1643428"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ACCELERATE Forum </a:t>
          </a:r>
        </a:p>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Nov 2017</a:t>
          </a:r>
        </a:p>
      </dsp:txBody>
      <dsp:txXfrm>
        <a:off x="4444" y="0"/>
        <a:ext cx="1643428" cy="1810385"/>
      </dsp:txXfrm>
    </dsp:sp>
    <dsp:sp modelId="{7EA5DCE5-0A55-EE41-828C-C7E28C8BDE09}">
      <dsp:nvSpPr>
        <dsp:cNvPr id="0" name=""/>
        <dsp:cNvSpPr/>
      </dsp:nvSpPr>
      <dsp:spPr>
        <a:xfrm>
          <a:off x="599860"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9CEAD-7637-9A4F-BDAE-A3A015448D87}">
      <dsp:nvSpPr>
        <dsp:cNvPr id="0" name=""/>
        <dsp:cNvSpPr/>
      </dsp:nvSpPr>
      <dsp:spPr>
        <a:xfrm>
          <a:off x="1714922" y="2715577"/>
          <a:ext cx="192671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EMA Qualification </a:t>
          </a:r>
        </a:p>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advice submission</a:t>
          </a:r>
        </a:p>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Aug 2021 </a:t>
          </a:r>
        </a:p>
      </dsp:txBody>
      <dsp:txXfrm>
        <a:off x="1714922" y="2715577"/>
        <a:ext cx="1926715" cy="1810385"/>
      </dsp:txXfrm>
    </dsp:sp>
    <dsp:sp modelId="{5EA9F67D-5088-D543-A4FF-C1572D1D5846}">
      <dsp:nvSpPr>
        <dsp:cNvPr id="0" name=""/>
        <dsp:cNvSpPr/>
      </dsp:nvSpPr>
      <dsp:spPr>
        <a:xfrm>
          <a:off x="2451982"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49B595-11EE-8B49-BEAE-FCE05F638DCD}">
      <dsp:nvSpPr>
        <dsp:cNvPr id="0" name=""/>
        <dsp:cNvSpPr/>
      </dsp:nvSpPr>
      <dsp:spPr>
        <a:xfrm>
          <a:off x="3708688" y="0"/>
          <a:ext cx="134100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EMA Letter of Support </a:t>
          </a:r>
        </a:p>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Mar 2022</a:t>
          </a:r>
        </a:p>
      </dsp:txBody>
      <dsp:txXfrm>
        <a:off x="3708688" y="0"/>
        <a:ext cx="1341004" cy="1810385"/>
      </dsp:txXfrm>
    </dsp:sp>
    <dsp:sp modelId="{7E23BC7D-0071-4543-A0C4-E226FE1A42AB}">
      <dsp:nvSpPr>
        <dsp:cNvPr id="0" name=""/>
        <dsp:cNvSpPr/>
      </dsp:nvSpPr>
      <dsp:spPr>
        <a:xfrm>
          <a:off x="4152892"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DBB872-B7F4-BC41-88A6-FFD66340FC80}">
      <dsp:nvSpPr>
        <dsp:cNvPr id="0" name=""/>
        <dsp:cNvSpPr/>
      </dsp:nvSpPr>
      <dsp:spPr>
        <a:xfrm>
          <a:off x="5116743" y="2715577"/>
          <a:ext cx="134100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Pre-IND submission Mar 2023</a:t>
          </a:r>
        </a:p>
      </dsp:txBody>
      <dsp:txXfrm>
        <a:off x="5116743" y="2715577"/>
        <a:ext cx="1341004" cy="1810385"/>
      </dsp:txXfrm>
    </dsp:sp>
    <dsp:sp modelId="{84F0D3B1-5D76-E244-BD2D-371023E9E2D5}">
      <dsp:nvSpPr>
        <dsp:cNvPr id="0" name=""/>
        <dsp:cNvSpPr/>
      </dsp:nvSpPr>
      <dsp:spPr>
        <a:xfrm>
          <a:off x="5560947"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1D665-1F06-C54A-9B8D-9446BFE40FA7}">
      <dsp:nvSpPr>
        <dsp:cNvPr id="0" name=""/>
        <dsp:cNvSpPr/>
      </dsp:nvSpPr>
      <dsp:spPr>
        <a:xfrm>
          <a:off x="6524798" y="0"/>
          <a:ext cx="134100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Pre-IND written response </a:t>
          </a:r>
        </a:p>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Sep 2023</a:t>
          </a:r>
        </a:p>
      </dsp:txBody>
      <dsp:txXfrm>
        <a:off x="6524798" y="0"/>
        <a:ext cx="1341004" cy="1810385"/>
      </dsp:txXfrm>
    </dsp:sp>
    <dsp:sp modelId="{EB776929-2711-D844-BBB5-3B5CEAA2B1B3}">
      <dsp:nvSpPr>
        <dsp:cNvPr id="0" name=""/>
        <dsp:cNvSpPr/>
      </dsp:nvSpPr>
      <dsp:spPr>
        <a:xfrm>
          <a:off x="6969002"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2DF61-E688-B64D-924E-F98B8293A37B}">
      <dsp:nvSpPr>
        <dsp:cNvPr id="0" name=""/>
        <dsp:cNvSpPr/>
      </dsp:nvSpPr>
      <dsp:spPr>
        <a:xfrm>
          <a:off x="7932853" y="2715577"/>
          <a:ext cx="134100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0" kern="1200" dirty="0">
              <a:latin typeface="Avenir Next LT Pro" panose="020B0504020202020204" pitchFamily="34" charset="77"/>
            </a:rPr>
            <a:t>UK Regulatory submission (2 arms) Jul 2023</a:t>
          </a:r>
        </a:p>
      </dsp:txBody>
      <dsp:txXfrm>
        <a:off x="7932853" y="2715577"/>
        <a:ext cx="1341004" cy="1810385"/>
      </dsp:txXfrm>
    </dsp:sp>
    <dsp:sp modelId="{891DD47E-A7E9-FD4B-A482-4DEA503EAE82}">
      <dsp:nvSpPr>
        <dsp:cNvPr id="0" name=""/>
        <dsp:cNvSpPr/>
      </dsp:nvSpPr>
      <dsp:spPr>
        <a:xfrm>
          <a:off x="8377057" y="2036683"/>
          <a:ext cx="452596" cy="45259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D91D3A-ED48-1CD3-8AB8-7C4D6C493C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803325-1F83-931B-76BA-59FD0A4C8C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53F5C2-CF35-274E-B245-896DAB65074D}" type="datetimeFigureOut">
              <a:rPr lang="en-US" smtClean="0"/>
              <a:t>7/22/25</a:t>
            </a:fld>
            <a:endParaRPr lang="en-US"/>
          </a:p>
        </p:txBody>
      </p:sp>
      <p:sp>
        <p:nvSpPr>
          <p:cNvPr id="4" name="Footer Placeholder 3">
            <a:extLst>
              <a:ext uri="{FF2B5EF4-FFF2-40B4-BE49-F238E27FC236}">
                <a16:creationId xmlns:a16="http://schemas.microsoft.com/office/drawing/2014/main" id="{04969ADB-6F84-B986-351A-30E4120685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B11809-7B96-B359-335E-2F418EA5E1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A0C13A-91D8-C647-9DC4-31E95388A5B2}" type="slidenum">
              <a:rPr lang="en-US" smtClean="0"/>
              <a:t>‹#›</a:t>
            </a:fld>
            <a:endParaRPr lang="en-US"/>
          </a:p>
        </p:txBody>
      </p:sp>
    </p:spTree>
    <p:extLst>
      <p:ext uri="{BB962C8B-B14F-4D97-AF65-F5344CB8AC3E}">
        <p14:creationId xmlns:p14="http://schemas.microsoft.com/office/powerpoint/2010/main" val="3866631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536AA-4931-8340-9371-E9C2B0EC3A19}" type="datetimeFigureOut">
              <a:rPr lang="en-US" smtClean="0"/>
              <a:t>7/22/25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63680-9251-2E43-A1EC-C81BEEC45364}" type="slidenum">
              <a:rPr lang="en-US" smtClean="0"/>
              <a:t>‹#›</a:t>
            </a:fld>
            <a:endParaRPr lang="en-US"/>
          </a:p>
        </p:txBody>
      </p:sp>
    </p:spTree>
    <p:extLst>
      <p:ext uri="{BB962C8B-B14F-4D97-AF65-F5344CB8AC3E}">
        <p14:creationId xmlns:p14="http://schemas.microsoft.com/office/powerpoint/2010/main" val="64603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7" Type="http://schemas.openxmlformats.org/officeDocument/2006/relationships/image" Target="../media/image7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FA4B122-17AB-0CB6-B770-9521200EC658}"/>
              </a:ext>
            </a:extLst>
          </p:cNvPr>
          <p:cNvSpPr>
            <a:spLocks noGrp="1"/>
          </p:cNvSpPr>
          <p:nvPr>
            <p:ph type="title"/>
          </p:nvPr>
        </p:nvSpPr>
        <p:spPr>
          <a:xfrm>
            <a:off x="662837" y="490141"/>
            <a:ext cx="6855708" cy="1542565"/>
          </a:xfrm>
          <a:prstGeom prst="rect">
            <a:avLst/>
          </a:prstGeom>
        </p:spPr>
        <p:txBody>
          <a:bodyPr/>
          <a:lstStyle>
            <a:lvl1pPr>
              <a:defRPr sz="4400" b="1" i="0" spc="50" baseline="0">
                <a:solidFill>
                  <a:schemeClr val="tx2"/>
                </a:solidFill>
                <a:latin typeface="Avenir Next LT Pro" panose="020B0504020202020204" pitchFamily="34" charset="77"/>
              </a:defRPr>
            </a:lvl1pPr>
          </a:lstStyle>
          <a:p>
            <a:r>
              <a:rPr lang="en-US" dirty="0"/>
              <a:t>Click to edit Master title style</a:t>
            </a:r>
          </a:p>
        </p:txBody>
      </p:sp>
      <p:sp>
        <p:nvSpPr>
          <p:cNvPr id="17" name="Picture Placeholder 16">
            <a:extLst>
              <a:ext uri="{FF2B5EF4-FFF2-40B4-BE49-F238E27FC236}">
                <a16:creationId xmlns:a16="http://schemas.microsoft.com/office/drawing/2014/main" id="{E3DAFD07-E4BA-6445-CA1A-FC5330AD429B}"/>
              </a:ext>
            </a:extLst>
          </p:cNvPr>
          <p:cNvSpPr>
            <a:spLocks noGrp="1"/>
          </p:cNvSpPr>
          <p:nvPr>
            <p:ph type="pic" sz="quarter" idx="14" hasCustomPrompt="1"/>
          </p:nvPr>
        </p:nvSpPr>
        <p:spPr>
          <a:xfrm>
            <a:off x="0" y="3428999"/>
            <a:ext cx="12192000" cy="1978063"/>
          </a:xfrm>
          <a:prstGeom prst="rect">
            <a:avLst/>
          </a:prstGeom>
        </p:spPr>
        <p:txBody>
          <a:bodyPr/>
          <a:lstStyle>
            <a:lvl1pPr algn="ctr">
              <a:defRPr sz="6000" b="0" i="1">
                <a:solidFill>
                  <a:schemeClr val="bg1">
                    <a:lumMod val="85000"/>
                  </a:schemeClr>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4" name="Text Placeholder 3">
            <a:extLst>
              <a:ext uri="{FF2B5EF4-FFF2-40B4-BE49-F238E27FC236}">
                <a16:creationId xmlns:a16="http://schemas.microsoft.com/office/drawing/2014/main" id="{C278DA3C-DC36-E053-0AE6-0DCA39E1E43C}"/>
              </a:ext>
            </a:extLst>
          </p:cNvPr>
          <p:cNvSpPr>
            <a:spLocks noGrp="1"/>
          </p:cNvSpPr>
          <p:nvPr>
            <p:ph type="body" sz="quarter" idx="12" hasCustomPrompt="1"/>
          </p:nvPr>
        </p:nvSpPr>
        <p:spPr>
          <a:xfrm>
            <a:off x="685799" y="2032706"/>
            <a:ext cx="6866467" cy="1139472"/>
          </a:xfrm>
          <a:prstGeom prst="rect">
            <a:avLst/>
          </a:prstGeom>
        </p:spPr>
        <p:txBody>
          <a:bodyPr/>
          <a:lstStyle>
            <a:lvl1pPr>
              <a:defRPr baseline="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80" normalizeH="0" baseline="0" noProof="0" dirty="0">
                <a:ln>
                  <a:noFill/>
                </a:ln>
                <a:solidFill>
                  <a:srgbClr val="023C54"/>
                </a:solidFill>
                <a:effectLst/>
                <a:uLnTx/>
                <a:uFillTx/>
                <a:latin typeface="Avenir Next LT Pro" panose="020B0504020202020204" pitchFamily="34" charset="77"/>
                <a:ea typeface="+mn-ea"/>
                <a:cs typeface="+mn-cs"/>
              </a:rPr>
              <a:t>Subtitle</a:t>
            </a:r>
            <a:endParaRPr lang="en-US" dirty="0"/>
          </a:p>
        </p:txBody>
      </p:sp>
      <p:sp>
        <p:nvSpPr>
          <p:cNvPr id="2" name="Picture Placeholder 4">
            <a:extLst>
              <a:ext uri="{FF2B5EF4-FFF2-40B4-BE49-F238E27FC236}">
                <a16:creationId xmlns:a16="http://schemas.microsoft.com/office/drawing/2014/main" id="{A6D31D7E-D900-8196-4473-246E5D075115}"/>
              </a:ext>
            </a:extLst>
          </p:cNvPr>
          <p:cNvSpPr>
            <a:spLocks noGrp="1"/>
          </p:cNvSpPr>
          <p:nvPr>
            <p:ph type="pic" sz="quarter" idx="15" hasCustomPrompt="1"/>
          </p:nvPr>
        </p:nvSpPr>
        <p:spPr>
          <a:xfrm>
            <a:off x="9189720" y="2069105"/>
            <a:ext cx="2621280" cy="971275"/>
          </a:xfrm>
          <a:prstGeom prst="rect">
            <a:avLst/>
          </a:prstGeom>
        </p:spPr>
        <p:txBody>
          <a:bodyPr/>
          <a:lstStyle>
            <a:lvl1pPr>
              <a:defRPr sz="1100"/>
            </a:lvl1pPr>
          </a:lstStyle>
          <a:p>
            <a:r>
              <a:rPr lang="en-US" dirty="0"/>
              <a:t>Other Logo</a:t>
            </a:r>
          </a:p>
        </p:txBody>
      </p:sp>
      <p:sp>
        <p:nvSpPr>
          <p:cNvPr id="6" name="Round Single Corner Rectangle 5">
            <a:extLst>
              <a:ext uri="{FF2B5EF4-FFF2-40B4-BE49-F238E27FC236}">
                <a16:creationId xmlns:a16="http://schemas.microsoft.com/office/drawing/2014/main" id="{19BF2491-593E-9EA0-FC60-0FFFC7599F70}"/>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5172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381000" y="1219199"/>
            <a:ext cx="10292395" cy="4526213"/>
          </a:xfrm>
          <a:prstGeom prst="rect">
            <a:avLst/>
          </a:prstGeom>
        </p:spPr>
        <p:txBody>
          <a:bodyPr/>
          <a:lstStyle/>
          <a:p>
            <a:endParaRPr lang="en-US" dirty="0"/>
          </a:p>
        </p:txBody>
      </p:sp>
      <p:sp>
        <p:nvSpPr>
          <p:cNvPr id="5" name="Round Single Corner Rectangle 4">
            <a:extLst>
              <a:ext uri="{FF2B5EF4-FFF2-40B4-BE49-F238E27FC236}">
                <a16:creationId xmlns:a16="http://schemas.microsoft.com/office/drawing/2014/main" id="{AB9FA4CC-B00F-8E9A-E089-82AE33CF75DF}"/>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a:extLst>
              <a:ext uri="{FF2B5EF4-FFF2-40B4-BE49-F238E27FC236}">
                <a16:creationId xmlns:a16="http://schemas.microsoft.com/office/drawing/2014/main" id="{EFBF0BB1-6B07-D485-8C90-2E9CD391A7C0}"/>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1" name="Picture 10" descr="A green and white logo&#10;&#10;AI-generated content may be incorrect.">
            <a:extLst>
              <a:ext uri="{FF2B5EF4-FFF2-40B4-BE49-F238E27FC236}">
                <a16:creationId xmlns:a16="http://schemas.microsoft.com/office/drawing/2014/main" id="{F007FC45-E9BA-7454-903A-71121638C2A5}"/>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4" name="Picture 13" descr="A blue and black sign with white text&#10;&#10;AI-generated content may be incorrect.">
            <a:extLst>
              <a:ext uri="{FF2B5EF4-FFF2-40B4-BE49-F238E27FC236}">
                <a16:creationId xmlns:a16="http://schemas.microsoft.com/office/drawing/2014/main" id="{75FC26DE-B6EF-07BA-FD1F-F8CD8981917E}"/>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5" name="Picture 14" descr="A close-up of a logo&#10;&#10;AI-generated content may be incorrect.">
            <a:extLst>
              <a:ext uri="{FF2B5EF4-FFF2-40B4-BE49-F238E27FC236}">
                <a16:creationId xmlns:a16="http://schemas.microsoft.com/office/drawing/2014/main" id="{193D5E4A-89BF-E7F0-32F8-97CAF6BB7541}"/>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6" name="Title 3">
            <a:extLst>
              <a:ext uri="{FF2B5EF4-FFF2-40B4-BE49-F238E27FC236}">
                <a16:creationId xmlns:a16="http://schemas.microsoft.com/office/drawing/2014/main" id="{CBA93414-BAF5-869A-79A5-1D0543F52AA6}"/>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3DF30D1-EFCE-BBF6-C0FD-78BB730FDD8E}"/>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7" name="TextBox 16">
                <a:extLst>
                  <a:ext uri="{FF2B5EF4-FFF2-40B4-BE49-F238E27FC236}">
                    <a16:creationId xmlns:a16="http://schemas.microsoft.com/office/drawing/2014/main" id="{83DF30D1-EFCE-BBF6-C0FD-78BB730FDD8E}"/>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F768FE98-18A8-2B70-A814-F99669BF7BDE}"/>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115186284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944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2"/>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00016683-4AB2-05E3-2063-D3114B0DE832}"/>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E6E602-C5D7-AF9F-8293-44DE2CADFD48}"/>
                  </a:ext>
                </a:extLst>
              </p:cNvPr>
              <p:cNvSpPr txBox="1"/>
              <p:nvPr userDrawn="1"/>
            </p:nvSpPr>
            <p:spPr>
              <a:xfrm>
                <a:off x="8250580" y="7240676"/>
                <a:ext cx="3054001" cy="246221"/>
              </a:xfrm>
              <a:prstGeom prst="rect">
                <a:avLst/>
              </a:prstGeom>
              <a:solidFill>
                <a:srgbClr val="FFFFFF">
                  <a:alpha val="0"/>
                </a:srgbClr>
              </a:solidFill>
            </p:spPr>
            <p:txBody>
              <a:bodyPr wrap="square" rtlCol="0">
                <a:spAutoFit/>
              </a:bodyPr>
              <a:lstStyle/>
              <a:p>
                <a:pPr algn="r"/>
                <a14:m>
                  <m:oMath xmlns:m="http://schemas.openxmlformats.org/officeDocument/2006/math">
                    <m:r>
                      <a:rPr lang="en-US" sz="1000" b="0" i="1" smtClean="0">
                        <a:solidFill>
                          <a:schemeClr val="bg1"/>
                        </a:solidFill>
                        <a:latin typeface="Cambria Math" panose="02040503050406030204" pitchFamily="18" charset="0"/>
                      </a:rPr>
                      <m:t>©</m:t>
                    </m:r>
                  </m:oMath>
                </a14:m>
                <a:r>
                  <a:rPr lang="en-US" sz="1000" dirty="0">
                    <a:solidFill>
                      <a:schemeClr val="bg1"/>
                    </a:solidFill>
                    <a:latin typeface="Avenir Next LT Pro" panose="020B0504020202020204" pitchFamily="34" charset="77"/>
                  </a:rPr>
                  <a:t> 2024 MRCT Center, CC BY-NC-SA 4.0 license.</a:t>
                </a:r>
              </a:p>
            </p:txBody>
          </p:sp>
        </mc:Choice>
        <mc:Fallback xmlns="">
          <p:sp>
            <p:nvSpPr>
              <p:cNvPr id="3" name="TextBox 2">
                <a:extLst>
                  <a:ext uri="{FF2B5EF4-FFF2-40B4-BE49-F238E27FC236}">
                    <a16:creationId xmlns:a16="http://schemas.microsoft.com/office/drawing/2014/main" id="{05E6E602-C5D7-AF9F-8293-44DE2CADFD48}"/>
                  </a:ext>
                </a:extLst>
              </p:cNvPr>
              <p:cNvSpPr txBox="1">
                <a:spLocks noRot="1" noChangeAspect="1" noMove="1" noResize="1" noEditPoints="1" noAdjustHandles="1" noChangeArrowheads="1" noChangeShapeType="1" noTextEdit="1"/>
              </p:cNvSpPr>
              <p:nvPr userDrawn="1"/>
            </p:nvSpPr>
            <p:spPr>
              <a:xfrm>
                <a:off x="8250580" y="7240676"/>
                <a:ext cx="3054001" cy="246221"/>
              </a:xfrm>
              <a:prstGeom prst="rect">
                <a:avLst/>
              </a:prstGeom>
              <a:blipFill>
                <a:blip r:embed="rId2"/>
                <a:stretch>
                  <a:fillRect b="-100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DB69C30-BD7F-41B2-74E1-B524B42344CD}"/>
              </a:ext>
            </a:extLst>
          </p:cNvPr>
          <p:cNvSpPr txBox="1"/>
          <p:nvPr userDrawn="1"/>
        </p:nvSpPr>
        <p:spPr>
          <a:xfrm>
            <a:off x="11559494" y="7235180"/>
            <a:ext cx="365806" cy="276999"/>
          </a:xfrm>
          <a:prstGeom prst="rect">
            <a:avLst/>
          </a:prstGeom>
          <a:solidFill>
            <a:srgbClr val="FFFFFF">
              <a:alpha val="0"/>
            </a:srgbClr>
          </a:solidFill>
        </p:spPr>
        <p:txBody>
          <a:bodyPr wrap="none" rtlCol="0">
            <a:spAutoFit/>
          </a:bodyPr>
          <a:lstStyle/>
          <a:p>
            <a:pPr algn="r"/>
            <a:fld id="{230F65BF-F46A-874A-8AE2-C7EA166CF919}" type="slidenum">
              <a:rPr lang="en-US" sz="1200" smtClean="0">
                <a:solidFill>
                  <a:schemeClr val="bg1"/>
                </a:solidFill>
                <a:latin typeface="Avenir Book" panose="02000503020000020003" pitchFamily="2" charset="0"/>
              </a:rPr>
              <a:t>‹#›</a:t>
            </a:fld>
            <a:endParaRPr lang="en-US" sz="1200" dirty="0">
              <a:solidFill>
                <a:schemeClr val="bg1"/>
              </a:solidFill>
              <a:latin typeface="Avenir Book" panose="02000503020000020003" pitchFamily="2" charset="0"/>
            </a:endParaRPr>
          </a:p>
        </p:txBody>
      </p:sp>
      <p:sp>
        <p:nvSpPr>
          <p:cNvPr id="5" name="TextBox 4">
            <a:extLst>
              <a:ext uri="{FF2B5EF4-FFF2-40B4-BE49-F238E27FC236}">
                <a16:creationId xmlns:a16="http://schemas.microsoft.com/office/drawing/2014/main" id="{B0015C82-9F7F-D5AA-E406-40437D6149AA}"/>
              </a:ext>
            </a:extLst>
          </p:cNvPr>
          <p:cNvSpPr txBox="1">
            <a:spLocks/>
          </p:cNvSpPr>
          <p:nvPr userDrawn="1"/>
        </p:nvSpPr>
        <p:spPr>
          <a:xfrm>
            <a:off x="332096" y="7223581"/>
            <a:ext cx="3599823" cy="261610"/>
          </a:xfrm>
          <a:prstGeom prst="rect">
            <a:avLst/>
          </a:prstGeom>
          <a:solidFill>
            <a:srgbClr val="FFFFFF">
              <a:alpha val="0"/>
            </a:srgbClr>
          </a:solidFill>
        </p:spPr>
        <p:txBody>
          <a:bodyPr wrap="square" rtlCol="0">
            <a:spAutoFit/>
          </a:bodyPr>
          <a:lstStyle/>
          <a:p>
            <a:r>
              <a:rPr lang="en-US" sz="1100" b="1" i="0" dirty="0">
                <a:solidFill>
                  <a:srgbClr val="FFFFFF"/>
                </a:solidFill>
                <a:latin typeface="Avenir Next LT Pro Demi" panose="020B0504020202020204" pitchFamily="34" charset="77"/>
              </a:rPr>
              <a:t>Platform Trials Workshop (Oncology)</a:t>
            </a:r>
          </a:p>
        </p:txBody>
      </p:sp>
    </p:spTree>
    <p:extLst>
      <p:ext uri="{BB962C8B-B14F-4D97-AF65-F5344CB8AC3E}">
        <p14:creationId xmlns:p14="http://schemas.microsoft.com/office/powerpoint/2010/main" val="155865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4DA3-500C-5F76-5B1C-3ACE1AB989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64EF48-5A5F-9242-431A-06A3F0D55E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9151B-608B-73E2-9D06-6D357E64EAE4}"/>
              </a:ext>
            </a:extLst>
          </p:cNvPr>
          <p:cNvSpPr>
            <a:spLocks noGrp="1"/>
          </p:cNvSpPr>
          <p:nvPr>
            <p:ph type="dt" sz="half" idx="10"/>
          </p:nvPr>
        </p:nvSpPr>
        <p:spPr/>
        <p:txBody>
          <a:bodyPr/>
          <a:lstStyle/>
          <a:p>
            <a:fld id="{4186787B-5010-4639-9A84-5C047958ECC1}" type="datetimeFigureOut">
              <a:rPr lang="en-US" smtClean="0"/>
              <a:t>7/22/25</a:t>
            </a:fld>
            <a:endParaRPr lang="en-US"/>
          </a:p>
        </p:txBody>
      </p:sp>
      <p:sp>
        <p:nvSpPr>
          <p:cNvPr id="5" name="Footer Placeholder 4">
            <a:extLst>
              <a:ext uri="{FF2B5EF4-FFF2-40B4-BE49-F238E27FC236}">
                <a16:creationId xmlns:a16="http://schemas.microsoft.com/office/drawing/2014/main" id="{7EBEDDE8-7B8F-BB30-1425-8E750981B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D15C6-DE51-8AEC-B7AB-E937B330123D}"/>
              </a:ext>
            </a:extLst>
          </p:cNvPr>
          <p:cNvSpPr>
            <a:spLocks noGrp="1"/>
          </p:cNvSpPr>
          <p:nvPr>
            <p:ph type="sldNum" sz="quarter" idx="12"/>
          </p:nvPr>
        </p:nvSpPr>
        <p:spPr/>
        <p:txBody>
          <a:bodyPr/>
          <a:lstStyle/>
          <a:p>
            <a:fld id="{C67D731F-F102-4A66-A88A-C0B8651ADE6E}" type="slidenum">
              <a:rPr lang="en-US" smtClean="0"/>
              <a:t>‹#›</a:t>
            </a:fld>
            <a:endParaRPr lang="en-US"/>
          </a:p>
        </p:txBody>
      </p:sp>
    </p:spTree>
    <p:extLst>
      <p:ext uri="{BB962C8B-B14F-4D97-AF65-F5344CB8AC3E}">
        <p14:creationId xmlns:p14="http://schemas.microsoft.com/office/powerpoint/2010/main" val="1741877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Page">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FA4B122-17AB-0CB6-B770-9521200EC658}"/>
              </a:ext>
            </a:extLst>
          </p:cNvPr>
          <p:cNvSpPr>
            <a:spLocks noGrp="1"/>
          </p:cNvSpPr>
          <p:nvPr>
            <p:ph type="title"/>
          </p:nvPr>
        </p:nvSpPr>
        <p:spPr>
          <a:xfrm>
            <a:off x="662837" y="490141"/>
            <a:ext cx="6855708" cy="1542565"/>
          </a:xfrm>
          <a:prstGeom prst="rect">
            <a:avLst/>
          </a:prstGeom>
        </p:spPr>
        <p:txBody>
          <a:bodyPr/>
          <a:lstStyle>
            <a:lvl1pPr>
              <a:defRPr sz="4400" b="1" i="0" spc="50" baseline="0">
                <a:solidFill>
                  <a:schemeClr val="tx2"/>
                </a:solidFill>
                <a:latin typeface="Avenir Next LT Pro" panose="020B0504020202020204" pitchFamily="34" charset="77"/>
              </a:defRPr>
            </a:lvl1pPr>
          </a:lstStyle>
          <a:p>
            <a:r>
              <a:rPr lang="en-US" dirty="0"/>
              <a:t>Click to edit Master title style</a:t>
            </a:r>
          </a:p>
        </p:txBody>
      </p:sp>
      <p:sp>
        <p:nvSpPr>
          <p:cNvPr id="17" name="Picture Placeholder 16">
            <a:extLst>
              <a:ext uri="{FF2B5EF4-FFF2-40B4-BE49-F238E27FC236}">
                <a16:creationId xmlns:a16="http://schemas.microsoft.com/office/drawing/2014/main" id="{E3DAFD07-E4BA-6445-CA1A-FC5330AD429B}"/>
              </a:ext>
            </a:extLst>
          </p:cNvPr>
          <p:cNvSpPr>
            <a:spLocks noGrp="1"/>
          </p:cNvSpPr>
          <p:nvPr>
            <p:ph type="pic" sz="quarter" idx="14" hasCustomPrompt="1"/>
          </p:nvPr>
        </p:nvSpPr>
        <p:spPr>
          <a:xfrm>
            <a:off x="0" y="3428999"/>
            <a:ext cx="12192000" cy="1978063"/>
          </a:xfrm>
          <a:prstGeom prst="rect">
            <a:avLst/>
          </a:prstGeom>
        </p:spPr>
        <p:txBody>
          <a:bodyPr/>
          <a:lstStyle>
            <a:lvl1pPr algn="ctr">
              <a:defRPr sz="6000" b="0" i="1">
                <a:solidFill>
                  <a:schemeClr val="bg1">
                    <a:lumMod val="85000"/>
                  </a:schemeClr>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3" name="TextBox 2">
            <a:extLst>
              <a:ext uri="{FF2B5EF4-FFF2-40B4-BE49-F238E27FC236}">
                <a16:creationId xmlns:a16="http://schemas.microsoft.com/office/drawing/2014/main" id="{5E802209-A491-7FF4-406D-82C967B17CD0}"/>
              </a:ext>
            </a:extLst>
          </p:cNvPr>
          <p:cNvSpPr txBox="1">
            <a:spLocks/>
          </p:cNvSpPr>
          <p:nvPr userDrawn="1"/>
        </p:nvSpPr>
        <p:spPr>
          <a:xfrm>
            <a:off x="671557" y="5657669"/>
            <a:ext cx="5333678" cy="276999"/>
          </a:xfrm>
          <a:prstGeom prst="rect">
            <a:avLst/>
          </a:prstGeom>
          <a:noFill/>
        </p:spPr>
        <p:txBody>
          <a:bodyPr wrap="square" rtlCol="0">
            <a:spAutoFit/>
          </a:bodyPr>
          <a:lstStyle/>
          <a:p>
            <a:r>
              <a:rPr lang="en-US" sz="1200" b="1" spc="100" dirty="0">
                <a:solidFill>
                  <a:srgbClr val="828E99"/>
                </a:solidFill>
                <a:latin typeface="Avenir Next LT Pro" panose="020B0504020202020204" pitchFamily="34" charset="77"/>
              </a:rPr>
              <a:t>CONTENT CREATED BY: </a:t>
            </a:r>
          </a:p>
        </p:txBody>
      </p:sp>
      <p:sp>
        <p:nvSpPr>
          <p:cNvPr id="5" name="TextBox 4">
            <a:extLst>
              <a:ext uri="{FF2B5EF4-FFF2-40B4-BE49-F238E27FC236}">
                <a16:creationId xmlns:a16="http://schemas.microsoft.com/office/drawing/2014/main" id="{498691F6-BC4B-2BDF-85BE-7D7CA7AFAA46}"/>
              </a:ext>
            </a:extLst>
          </p:cNvPr>
          <p:cNvSpPr txBox="1">
            <a:spLocks/>
          </p:cNvSpPr>
          <p:nvPr userDrawn="1"/>
        </p:nvSpPr>
        <p:spPr>
          <a:xfrm>
            <a:off x="6986954" y="6109382"/>
            <a:ext cx="4621722" cy="379143"/>
          </a:xfrm>
          <a:prstGeom prst="rect">
            <a:avLst/>
          </a:prstGeom>
          <a:noFill/>
        </p:spPr>
        <p:txBody>
          <a:bodyPr wrap="square">
            <a:spAutoFit/>
          </a:bodyPr>
          <a:lstStyle/>
          <a:p>
            <a:pPr algn="r">
              <a:lnSpc>
                <a:spcPct val="150000"/>
              </a:lnSpc>
            </a:pPr>
            <a:r>
              <a:rPr lang="en-US" sz="1400" b="1" spc="30" dirty="0">
                <a:solidFill>
                  <a:schemeClr val="tx2"/>
                </a:solidFill>
                <a:latin typeface="Avenir Next LT Pro Demi" panose="020B0504020202020204" pitchFamily="34" charset="77"/>
              </a:rPr>
              <a:t>Learn more at </a:t>
            </a:r>
            <a:r>
              <a:rPr lang="en-US" sz="1400" b="1" spc="30" dirty="0" err="1">
                <a:solidFill>
                  <a:schemeClr val="tx2"/>
                </a:solidFill>
                <a:latin typeface="Avenir Next LT Pro Demi" panose="020B0504020202020204" pitchFamily="34" charset="77"/>
              </a:rPr>
              <a:t>www.mrctcenter.org</a:t>
            </a:r>
            <a:endParaRPr lang="en-US" sz="1400" b="1" spc="30" dirty="0">
              <a:solidFill>
                <a:schemeClr val="tx2"/>
              </a:solidFill>
              <a:latin typeface="Avenir Next LT Pro Demi" panose="020B0504020202020204" pitchFamily="34" charset="77"/>
            </a:endParaRPr>
          </a:p>
        </p:txBody>
      </p:sp>
      <p:sp>
        <p:nvSpPr>
          <p:cNvPr id="12" name="Content Placeholder 11">
            <a:extLst>
              <a:ext uri="{FF2B5EF4-FFF2-40B4-BE49-F238E27FC236}">
                <a16:creationId xmlns:a16="http://schemas.microsoft.com/office/drawing/2014/main" id="{6907DFE1-0999-28E6-9DB7-0A9C4C44C663}"/>
              </a:ext>
            </a:extLst>
          </p:cNvPr>
          <p:cNvSpPr>
            <a:spLocks noGrp="1"/>
          </p:cNvSpPr>
          <p:nvPr>
            <p:ph sz="quarter" idx="10" hasCustomPrompt="1"/>
          </p:nvPr>
        </p:nvSpPr>
        <p:spPr>
          <a:xfrm>
            <a:off x="662837" y="5952528"/>
            <a:ext cx="2962275" cy="438150"/>
          </a:xfrm>
          <a:prstGeom prst="rect">
            <a:avLst/>
          </a:prstGeom>
        </p:spPr>
        <p:txBody>
          <a:bodyPr>
            <a:normAutofit/>
          </a:bodyPr>
          <a:lstStyle>
            <a:lvl1pPr>
              <a:defRPr sz="1400" i="0">
                <a:solidFill>
                  <a:schemeClr val="accent6"/>
                </a:solidFill>
              </a:defRPr>
            </a:lvl1pPr>
          </a:lstStyle>
          <a:p>
            <a:pPr lvl="0"/>
            <a:r>
              <a:rPr lang="en-US" dirty="0"/>
              <a:t>Name, Title | Name, Title</a:t>
            </a:r>
          </a:p>
        </p:txBody>
      </p:sp>
      <p:sp>
        <p:nvSpPr>
          <p:cNvPr id="4" name="Text Placeholder 3">
            <a:extLst>
              <a:ext uri="{FF2B5EF4-FFF2-40B4-BE49-F238E27FC236}">
                <a16:creationId xmlns:a16="http://schemas.microsoft.com/office/drawing/2014/main" id="{C278DA3C-DC36-E053-0AE6-0DCA39E1E43C}"/>
              </a:ext>
            </a:extLst>
          </p:cNvPr>
          <p:cNvSpPr>
            <a:spLocks noGrp="1"/>
          </p:cNvSpPr>
          <p:nvPr>
            <p:ph type="body" sz="quarter" idx="12" hasCustomPrompt="1"/>
          </p:nvPr>
        </p:nvSpPr>
        <p:spPr>
          <a:xfrm>
            <a:off x="685799" y="2032706"/>
            <a:ext cx="6866467" cy="1139472"/>
          </a:xfrm>
          <a:prstGeom prst="rect">
            <a:avLst/>
          </a:prstGeom>
        </p:spPr>
        <p:txBody>
          <a:bodyPr/>
          <a:lstStyle>
            <a:lvl1pPr>
              <a:defRPr baseline="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80" normalizeH="0" baseline="0" noProof="0" dirty="0">
                <a:ln>
                  <a:noFill/>
                </a:ln>
                <a:solidFill>
                  <a:srgbClr val="023C54"/>
                </a:solidFill>
                <a:effectLst/>
                <a:uLnTx/>
                <a:uFillTx/>
                <a:latin typeface="Avenir Next LT Pro" panose="020B0504020202020204" pitchFamily="34" charset="77"/>
                <a:ea typeface="+mn-ea"/>
                <a:cs typeface="+mn-cs"/>
              </a:rPr>
              <a:t>Subtitle</a:t>
            </a:r>
            <a:endParaRPr lang="en-US" dirty="0"/>
          </a:p>
        </p:txBody>
      </p:sp>
      <p:sp>
        <p:nvSpPr>
          <p:cNvPr id="14" name="Text Placeholder 13">
            <a:extLst>
              <a:ext uri="{FF2B5EF4-FFF2-40B4-BE49-F238E27FC236}">
                <a16:creationId xmlns:a16="http://schemas.microsoft.com/office/drawing/2014/main" id="{2C590F51-49E0-897E-6E01-559AB6C8082A}"/>
              </a:ext>
            </a:extLst>
          </p:cNvPr>
          <p:cNvSpPr>
            <a:spLocks noGrp="1"/>
          </p:cNvSpPr>
          <p:nvPr>
            <p:ph type="body" sz="quarter" idx="13" hasCustomPrompt="1"/>
          </p:nvPr>
        </p:nvSpPr>
        <p:spPr>
          <a:xfrm>
            <a:off x="8284313" y="5671160"/>
            <a:ext cx="3244850" cy="277813"/>
          </a:xfrm>
          <a:prstGeom prst="rect">
            <a:avLst/>
          </a:prstGeom>
        </p:spPr>
        <p:txBody>
          <a:bodyPr/>
          <a:lstStyle>
            <a:lvl1pPr algn="r">
              <a:defRPr sz="1200" spc="40" baseline="0">
                <a:solidFill>
                  <a:schemeClr val="accent6"/>
                </a:solidFill>
              </a:defRPr>
            </a:lvl1pPr>
          </a:lstStyle>
          <a:p>
            <a:pPr lvl="0"/>
            <a:r>
              <a:rPr lang="en-US" dirty="0"/>
              <a:t>9/20/24</a:t>
            </a:r>
          </a:p>
        </p:txBody>
      </p:sp>
      <p:sp>
        <p:nvSpPr>
          <p:cNvPr id="2" name="Picture Placeholder 4">
            <a:extLst>
              <a:ext uri="{FF2B5EF4-FFF2-40B4-BE49-F238E27FC236}">
                <a16:creationId xmlns:a16="http://schemas.microsoft.com/office/drawing/2014/main" id="{A6D31D7E-D900-8196-4473-246E5D075115}"/>
              </a:ext>
            </a:extLst>
          </p:cNvPr>
          <p:cNvSpPr>
            <a:spLocks noGrp="1"/>
          </p:cNvSpPr>
          <p:nvPr>
            <p:ph type="pic" sz="quarter" idx="15" hasCustomPrompt="1"/>
          </p:nvPr>
        </p:nvSpPr>
        <p:spPr>
          <a:xfrm>
            <a:off x="9189720" y="2069105"/>
            <a:ext cx="2621280" cy="971275"/>
          </a:xfrm>
          <a:prstGeom prst="rect">
            <a:avLst/>
          </a:prstGeom>
        </p:spPr>
        <p:txBody>
          <a:bodyPr/>
          <a:lstStyle>
            <a:lvl1pPr>
              <a:defRPr sz="1100"/>
            </a:lvl1pPr>
          </a:lstStyle>
          <a:p>
            <a:r>
              <a:rPr lang="en-US" dirty="0"/>
              <a:t>Other Logo</a:t>
            </a:r>
          </a:p>
        </p:txBody>
      </p:sp>
      <p:sp>
        <p:nvSpPr>
          <p:cNvPr id="6" name="Round Single Corner Rectangle 5">
            <a:extLst>
              <a:ext uri="{FF2B5EF4-FFF2-40B4-BE49-F238E27FC236}">
                <a16:creationId xmlns:a16="http://schemas.microsoft.com/office/drawing/2014/main" id="{19BF2491-593E-9EA0-FC60-0FFFC7599F70}"/>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38631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Larg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381000" y="1219199"/>
            <a:ext cx="10292395" cy="4526213"/>
          </a:xfrm>
          <a:prstGeom prst="rect">
            <a:avLst/>
          </a:prstGeom>
        </p:spPr>
        <p:txBody>
          <a:bodyPr/>
          <a:lstStyle/>
          <a:p>
            <a:endParaRPr lang="en-US" dirty="0"/>
          </a:p>
        </p:txBody>
      </p:sp>
      <p:sp>
        <p:nvSpPr>
          <p:cNvPr id="10" name="Text Placeholder 11">
            <a:extLst>
              <a:ext uri="{FF2B5EF4-FFF2-40B4-BE49-F238E27FC236}">
                <a16:creationId xmlns:a16="http://schemas.microsoft.com/office/drawing/2014/main" id="{47047D15-6A47-9A48-9FDB-33082AF13945}"/>
              </a:ext>
            </a:extLst>
          </p:cNvPr>
          <p:cNvSpPr>
            <a:spLocks noGrp="1"/>
          </p:cNvSpPr>
          <p:nvPr>
            <p:ph type="body" sz="quarter" idx="12" hasCustomPrompt="1"/>
          </p:nvPr>
        </p:nvSpPr>
        <p:spPr>
          <a:xfrm>
            <a:off x="299728" y="5868135"/>
            <a:ext cx="2590800" cy="229165"/>
          </a:xfrm>
          <a:prstGeom prst="rect">
            <a:avLst/>
          </a:prstGeom>
        </p:spPr>
        <p:txBody>
          <a:bodyPr/>
          <a:lstStyle>
            <a:lvl1pPr algn="l">
              <a:defRPr sz="1200" i="1">
                <a:solidFill>
                  <a:schemeClr val="accent6"/>
                </a:solidFill>
              </a:defRPr>
            </a:lvl1pPr>
          </a:lstStyle>
          <a:p>
            <a:pPr lvl="0"/>
            <a:r>
              <a:rPr lang="en-US" dirty="0"/>
              <a:t>Insert Image Reference</a:t>
            </a:r>
          </a:p>
        </p:txBody>
      </p:sp>
      <p:sp>
        <p:nvSpPr>
          <p:cNvPr id="5" name="Round Single Corner Rectangle 4">
            <a:extLst>
              <a:ext uri="{FF2B5EF4-FFF2-40B4-BE49-F238E27FC236}">
                <a16:creationId xmlns:a16="http://schemas.microsoft.com/office/drawing/2014/main" id="{AB9FA4CC-B00F-8E9A-E089-82AE33CF75DF}"/>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a:extLst>
              <a:ext uri="{FF2B5EF4-FFF2-40B4-BE49-F238E27FC236}">
                <a16:creationId xmlns:a16="http://schemas.microsoft.com/office/drawing/2014/main" id="{EFBF0BB1-6B07-D485-8C90-2E9CD391A7C0}"/>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1" name="Picture 10" descr="A green and white logo&#10;&#10;AI-generated content may be incorrect.">
            <a:extLst>
              <a:ext uri="{FF2B5EF4-FFF2-40B4-BE49-F238E27FC236}">
                <a16:creationId xmlns:a16="http://schemas.microsoft.com/office/drawing/2014/main" id="{F007FC45-E9BA-7454-903A-71121638C2A5}"/>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4" name="Picture 13" descr="A blue and black sign with white text&#10;&#10;AI-generated content may be incorrect.">
            <a:extLst>
              <a:ext uri="{FF2B5EF4-FFF2-40B4-BE49-F238E27FC236}">
                <a16:creationId xmlns:a16="http://schemas.microsoft.com/office/drawing/2014/main" id="{75FC26DE-B6EF-07BA-FD1F-F8CD8981917E}"/>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5" name="Picture 14" descr="A close-up of a logo&#10;&#10;AI-generated content may be incorrect.">
            <a:extLst>
              <a:ext uri="{FF2B5EF4-FFF2-40B4-BE49-F238E27FC236}">
                <a16:creationId xmlns:a16="http://schemas.microsoft.com/office/drawing/2014/main" id="{193D5E4A-89BF-E7F0-32F8-97CAF6BB7541}"/>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6" name="Title 3">
            <a:extLst>
              <a:ext uri="{FF2B5EF4-FFF2-40B4-BE49-F238E27FC236}">
                <a16:creationId xmlns:a16="http://schemas.microsoft.com/office/drawing/2014/main" id="{CBA93414-BAF5-869A-79A5-1D0543F52AA6}"/>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3DF30D1-EFCE-BBF6-C0FD-78BB730FDD8E}"/>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7" name="TextBox 16">
                <a:extLst>
                  <a:ext uri="{FF2B5EF4-FFF2-40B4-BE49-F238E27FC236}">
                    <a16:creationId xmlns:a16="http://schemas.microsoft.com/office/drawing/2014/main" id="{83DF30D1-EFCE-BBF6-C0FD-78BB730FDD8E}"/>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F768FE98-18A8-2B70-A814-F99669BF7BDE}"/>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405471036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5EEB42CE-EDF7-5BA0-5CC3-4F1B65437BE8}"/>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4D099AF-3DEA-D108-81C1-2DB436F25683}"/>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1" name="TextBox 10">
                <a:extLst>
                  <a:ext uri="{FF2B5EF4-FFF2-40B4-BE49-F238E27FC236}">
                    <a16:creationId xmlns:a16="http://schemas.microsoft.com/office/drawing/2014/main" id="{94D099AF-3DEA-D108-81C1-2DB436F25683}"/>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7395F9A-7E5D-BDA0-6C5C-9E551F0B3A78}"/>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304271441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ED21E7-751D-5028-D7D0-FC6B95C6B3D8}"/>
              </a:ext>
            </a:extLst>
          </p:cNvPr>
          <p:cNvSpPr>
            <a:spLocks noGrp="1"/>
          </p:cNvSpPr>
          <p:nvPr>
            <p:ph type="pic" sz="quarter" idx="12" hasCustomPrompt="1"/>
          </p:nvPr>
        </p:nvSpPr>
        <p:spPr>
          <a:xfrm>
            <a:off x="0" y="2578161"/>
            <a:ext cx="12192000" cy="3408301"/>
          </a:xfrm>
          <a:prstGeom prst="rect">
            <a:avLst/>
          </a:prstGeom>
        </p:spPr>
        <p:txBody>
          <a:bodyPr/>
          <a:lstStyle>
            <a:lvl1pPr>
              <a:defRPr sz="6000" i="1">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3" name="Content Placeholder 2">
            <a:extLst>
              <a:ext uri="{FF2B5EF4-FFF2-40B4-BE49-F238E27FC236}">
                <a16:creationId xmlns:a16="http://schemas.microsoft.com/office/drawing/2014/main" id="{FD2DF80B-82EC-41F2-E826-C1C8F9381526}"/>
              </a:ext>
            </a:extLst>
          </p:cNvPr>
          <p:cNvSpPr>
            <a:spLocks noGrp="1"/>
          </p:cNvSpPr>
          <p:nvPr>
            <p:ph sz="quarter" idx="10" hasCustomPrompt="1"/>
          </p:nvPr>
        </p:nvSpPr>
        <p:spPr>
          <a:xfrm>
            <a:off x="685800" y="520632"/>
            <a:ext cx="4211637" cy="305329"/>
          </a:xfrm>
          <a:prstGeom prst="rect">
            <a:avLst/>
          </a:prstGeom>
        </p:spPr>
        <p:txBody>
          <a:bodyPr/>
          <a:lstStyle>
            <a:lvl1pPr>
              <a:defRPr sz="1600"/>
            </a:lvl1pPr>
          </a:lstStyle>
          <a:p>
            <a:r>
              <a:rPr lang="en-US" sz="1800" b="1" spc="50" dirty="0">
                <a:solidFill>
                  <a:srgbClr val="828E99"/>
                </a:solidFill>
                <a:latin typeface="Avenir Next LT Pro Demi" panose="020B0504020202020204" pitchFamily="34" charset="77"/>
              </a:rPr>
              <a:t>Presentation Title</a:t>
            </a:r>
          </a:p>
        </p:txBody>
      </p:sp>
      <p:sp>
        <p:nvSpPr>
          <p:cNvPr id="4" name="TextBox 3">
            <a:extLst>
              <a:ext uri="{FF2B5EF4-FFF2-40B4-BE49-F238E27FC236}">
                <a16:creationId xmlns:a16="http://schemas.microsoft.com/office/drawing/2014/main" id="{22489662-40B5-1A21-1906-0620A79103A3}"/>
              </a:ext>
            </a:extLst>
          </p:cNvPr>
          <p:cNvSpPr txBox="1">
            <a:spLocks/>
          </p:cNvSpPr>
          <p:nvPr userDrawn="1"/>
        </p:nvSpPr>
        <p:spPr>
          <a:xfrm>
            <a:off x="11572318" y="6385769"/>
            <a:ext cx="483983" cy="261610"/>
          </a:xfrm>
          <a:prstGeom prst="rect">
            <a:avLst/>
          </a:prstGeom>
          <a:solidFill>
            <a:schemeClr val="bg1"/>
          </a:solidFill>
        </p:spPr>
        <p:txBody>
          <a:bodyPr wrap="square" rtlCol="0">
            <a:spAutoFit/>
          </a:bodyPr>
          <a:lstStyle/>
          <a:p>
            <a:pPr algn="l"/>
            <a:fld id="{230F65BF-F46A-874A-8AE2-C7EA166CF919}" type="slidenum">
              <a:rPr lang="en-US" sz="1100" smtClean="0">
                <a:solidFill>
                  <a:srgbClr val="828E99"/>
                </a:solidFill>
                <a:latin typeface="Avenir Book" panose="02000503020000020003" pitchFamily="2" charset="0"/>
              </a:rPr>
              <a:pPr algn="l"/>
              <a:t>‹#›</a:t>
            </a:fld>
            <a:endParaRPr lang="en-US" sz="1100" dirty="0">
              <a:solidFill>
                <a:srgbClr val="828E99"/>
              </a:solidFill>
              <a:latin typeface="Avenir Book" panose="02000503020000020003" pitchFamily="2" charset="0"/>
            </a:endParaRPr>
          </a:p>
        </p:txBody>
      </p:sp>
      <p:pic>
        <p:nvPicPr>
          <p:cNvPr id="15" name="Picture 1">
            <a:extLst>
              <a:ext uri="{FF2B5EF4-FFF2-40B4-BE49-F238E27FC236}">
                <a16:creationId xmlns:a16="http://schemas.microsoft.com/office/drawing/2014/main" id="{5D96D5C9-3F82-861A-704E-2C23C34DE0F9}"/>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7635140" y="239781"/>
            <a:ext cx="619034" cy="849469"/>
          </a:xfrm>
          <a:prstGeom prst="rect">
            <a:avLst/>
          </a:prstGeom>
        </p:spPr>
      </p:pic>
      <p:sp>
        <p:nvSpPr>
          <p:cNvPr id="9" name="Title 17">
            <a:extLst>
              <a:ext uri="{FF2B5EF4-FFF2-40B4-BE49-F238E27FC236}">
                <a16:creationId xmlns:a16="http://schemas.microsoft.com/office/drawing/2014/main" id="{6C70D457-5B31-E01E-3093-B6C347330D68}"/>
              </a:ext>
            </a:extLst>
          </p:cNvPr>
          <p:cNvSpPr>
            <a:spLocks noGrp="1"/>
          </p:cNvSpPr>
          <p:nvPr>
            <p:ph type="title"/>
          </p:nvPr>
        </p:nvSpPr>
        <p:spPr>
          <a:xfrm>
            <a:off x="685799" y="1623876"/>
            <a:ext cx="8984495" cy="849468"/>
          </a:xfrm>
          <a:prstGeom prst="rect">
            <a:avLst/>
          </a:prstGeom>
        </p:spPr>
        <p:txBody>
          <a:bodyPr/>
          <a:lstStyle>
            <a:lvl1pPr>
              <a:defRPr sz="4400" b="1" i="0">
                <a:solidFill>
                  <a:schemeClr val="tx2"/>
                </a:solidFill>
                <a:latin typeface="Avenir Next LT Pro" panose="020B0504020202020204" pitchFamily="34" charset="77"/>
              </a:defRPr>
            </a:lvl1pPr>
          </a:lstStyle>
          <a:p>
            <a:r>
              <a:rPr lang="en-US" dirty="0"/>
              <a:t>Click to edit Master title style</a:t>
            </a:r>
          </a:p>
        </p:txBody>
      </p:sp>
      <p:sp>
        <p:nvSpPr>
          <p:cNvPr id="2" name="Round Single Corner Rectangle 1">
            <a:extLst>
              <a:ext uri="{FF2B5EF4-FFF2-40B4-BE49-F238E27FC236}">
                <a16:creationId xmlns:a16="http://schemas.microsoft.com/office/drawing/2014/main" id="{AB25CBDB-9E4A-262F-1C16-D7025B58C20C}"/>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een and white logo&#10;&#10;AI-generated content may be incorrect.">
            <a:extLst>
              <a:ext uri="{FF2B5EF4-FFF2-40B4-BE49-F238E27FC236}">
                <a16:creationId xmlns:a16="http://schemas.microsoft.com/office/drawing/2014/main" id="{AFEC20DD-2CC1-A2AD-E389-F81B714AAA0E}"/>
              </a:ext>
            </a:extLst>
          </p:cNvPr>
          <p:cNvPicPr>
            <a:picLocks noChangeAspect="1"/>
          </p:cNvPicPr>
          <p:nvPr userDrawn="1"/>
        </p:nvPicPr>
        <p:blipFill>
          <a:blip r:embed="rId4"/>
          <a:srcRect l="33296" t="11255" b="21711"/>
          <a:stretch>
            <a:fillRect/>
          </a:stretch>
        </p:blipFill>
        <p:spPr>
          <a:xfrm>
            <a:off x="9958131" y="325950"/>
            <a:ext cx="1162684" cy="677131"/>
          </a:xfrm>
          <a:prstGeom prst="rect">
            <a:avLst/>
          </a:prstGeom>
        </p:spPr>
      </p:pic>
      <p:pic>
        <p:nvPicPr>
          <p:cNvPr id="11" name="Picture 10" descr="A blue and black sign with white text&#10;&#10;AI-generated content may be incorrect.">
            <a:extLst>
              <a:ext uri="{FF2B5EF4-FFF2-40B4-BE49-F238E27FC236}">
                <a16:creationId xmlns:a16="http://schemas.microsoft.com/office/drawing/2014/main" id="{BEFDB378-25E6-6A54-33C4-3A500761391B}"/>
              </a:ext>
            </a:extLst>
          </p:cNvPr>
          <p:cNvPicPr>
            <a:picLocks noChangeAspect="1"/>
          </p:cNvPicPr>
          <p:nvPr userDrawn="1"/>
        </p:nvPicPr>
        <p:blipFill>
          <a:blip r:embed="rId5"/>
          <a:srcRect b="30387"/>
          <a:stretch>
            <a:fillRect/>
          </a:stretch>
        </p:blipFill>
        <p:spPr>
          <a:xfrm>
            <a:off x="8507609" y="467106"/>
            <a:ext cx="1162685" cy="394819"/>
          </a:xfrm>
          <a:prstGeom prst="rect">
            <a:avLst/>
          </a:prstGeom>
        </p:spPr>
      </p:pic>
      <p:pic>
        <p:nvPicPr>
          <p:cNvPr id="13" name="Picture 12" descr="A close-up of a logo&#10;&#10;AI-generated content may be incorrect.">
            <a:extLst>
              <a:ext uri="{FF2B5EF4-FFF2-40B4-BE49-F238E27FC236}">
                <a16:creationId xmlns:a16="http://schemas.microsoft.com/office/drawing/2014/main" id="{93396C35-074D-2B6A-7BDF-21E41E8A18B7}"/>
              </a:ext>
            </a:extLst>
          </p:cNvPr>
          <p:cNvPicPr>
            <a:picLocks noChangeAspect="1"/>
          </p:cNvPicPr>
          <p:nvPr userDrawn="1"/>
        </p:nvPicPr>
        <p:blipFill>
          <a:blip r:embed="rId6"/>
          <a:srcRect r="79375"/>
          <a:stretch>
            <a:fillRect/>
          </a:stretch>
        </p:blipFill>
        <p:spPr>
          <a:xfrm>
            <a:off x="11382342" y="309030"/>
            <a:ext cx="448969" cy="710971"/>
          </a:xfrm>
          <a:prstGeom prst="rect">
            <a:avLst/>
          </a:prstGeom>
        </p:spPr>
      </p:pic>
    </p:spTree>
    <p:extLst>
      <p:ext uri="{BB962C8B-B14F-4D97-AF65-F5344CB8AC3E}">
        <p14:creationId xmlns:p14="http://schemas.microsoft.com/office/powerpoint/2010/main" val="223770949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Title">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7A6417FE-E732-9F46-A380-7B48BDF2993E}"/>
              </a:ext>
            </a:extLst>
          </p:cNvPr>
          <p:cNvSpPr>
            <a:spLocks noGrp="1"/>
          </p:cNvSpPr>
          <p:nvPr>
            <p:ph type="title"/>
          </p:nvPr>
        </p:nvSpPr>
        <p:spPr>
          <a:xfrm>
            <a:off x="685799" y="1623876"/>
            <a:ext cx="8984495" cy="849468"/>
          </a:xfrm>
          <a:prstGeom prst="rect">
            <a:avLst/>
          </a:prstGeom>
        </p:spPr>
        <p:txBody>
          <a:bodyPr/>
          <a:lstStyle>
            <a:lvl1pPr>
              <a:defRPr sz="4400" b="1" i="0">
                <a:solidFill>
                  <a:schemeClr val="tx2"/>
                </a:solidFill>
                <a:latin typeface="Avenir Next LT Pro" panose="020B0504020202020204" pitchFamily="34" charset="77"/>
              </a:defRPr>
            </a:lvl1pPr>
          </a:lstStyle>
          <a:p>
            <a:r>
              <a:rPr lang="en-US" dirty="0"/>
              <a:t>Click to edit Master title style</a:t>
            </a:r>
          </a:p>
        </p:txBody>
      </p:sp>
      <p:sp>
        <p:nvSpPr>
          <p:cNvPr id="5" name="Round Single Corner Rectangle 4">
            <a:extLst>
              <a:ext uri="{FF2B5EF4-FFF2-40B4-BE49-F238E27FC236}">
                <a16:creationId xmlns:a16="http://schemas.microsoft.com/office/drawing/2014/main" id="{E07B864F-ED0C-3A66-97B5-48FBD35CCC40}"/>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2614B95D-5708-945A-A257-ED96DCE8FEDF}"/>
              </a:ext>
            </a:extLst>
          </p:cNvPr>
          <p:cNvSpPr>
            <a:spLocks noGrp="1"/>
          </p:cNvSpPr>
          <p:nvPr>
            <p:ph sz="quarter" idx="10" hasCustomPrompt="1"/>
          </p:nvPr>
        </p:nvSpPr>
        <p:spPr>
          <a:xfrm>
            <a:off x="685800" y="520632"/>
            <a:ext cx="4211637" cy="305329"/>
          </a:xfrm>
          <a:prstGeom prst="rect">
            <a:avLst/>
          </a:prstGeom>
        </p:spPr>
        <p:txBody>
          <a:bodyPr/>
          <a:lstStyle>
            <a:lvl1pPr>
              <a:defRPr sz="1600"/>
            </a:lvl1pPr>
          </a:lstStyle>
          <a:p>
            <a:r>
              <a:rPr lang="en-US" sz="1800" b="1" spc="50" dirty="0">
                <a:solidFill>
                  <a:srgbClr val="828E99"/>
                </a:solidFill>
                <a:latin typeface="Avenir Next LT Pro Demi" panose="020B0504020202020204" pitchFamily="34" charset="77"/>
              </a:rPr>
              <a:t>Presentation Title</a:t>
            </a:r>
          </a:p>
        </p:txBody>
      </p:sp>
      <p:pic>
        <p:nvPicPr>
          <p:cNvPr id="19" name="Picture 18" descr="A group of people with different colors&#10;&#10;AI-generated content may be incorrect.">
            <a:extLst>
              <a:ext uri="{FF2B5EF4-FFF2-40B4-BE49-F238E27FC236}">
                <a16:creationId xmlns:a16="http://schemas.microsoft.com/office/drawing/2014/main" id="{CA821E08-C813-0F2E-F807-2F194861259F}"/>
              </a:ext>
            </a:extLst>
          </p:cNvPr>
          <p:cNvPicPr>
            <a:picLocks noChangeAspect="1"/>
          </p:cNvPicPr>
          <p:nvPr userDrawn="1"/>
        </p:nvPicPr>
        <p:blipFill>
          <a:blip r:embed="rId2"/>
          <a:stretch>
            <a:fillRect/>
          </a:stretch>
        </p:blipFill>
        <p:spPr>
          <a:xfrm>
            <a:off x="0" y="2563986"/>
            <a:ext cx="24119218" cy="3422475"/>
          </a:xfrm>
          <a:prstGeom prst="rect">
            <a:avLst/>
          </a:prstGeom>
        </p:spPr>
      </p:pic>
      <p:sp>
        <p:nvSpPr>
          <p:cNvPr id="20" name="TextBox 19">
            <a:extLst>
              <a:ext uri="{FF2B5EF4-FFF2-40B4-BE49-F238E27FC236}">
                <a16:creationId xmlns:a16="http://schemas.microsoft.com/office/drawing/2014/main" id="{FDF1361A-165F-4B1F-E851-C859FA2BA581}"/>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pic>
        <p:nvPicPr>
          <p:cNvPr id="2" name="Picture 1">
            <a:extLst>
              <a:ext uri="{FF2B5EF4-FFF2-40B4-BE49-F238E27FC236}">
                <a16:creationId xmlns:a16="http://schemas.microsoft.com/office/drawing/2014/main" id="{DA41D780-ECD7-2C11-C005-397ECDEC7347}"/>
              </a:ext>
            </a:extLst>
          </p:cNvPr>
          <p:cNvPicPr/>
          <p:nvPr userDrawn="1"/>
        </p:nvPicPr>
        <p:blipFill>
          <a:blip r:embed="rId3">
            <a:extLst>
              <a:ext uri="{96DAC541-7B7A-43D3-8B79-37D633B846F1}">
                <asvg:svgBlip xmlns:asvg="http://schemas.microsoft.com/office/drawing/2016/SVG/main" r:embed="rId4"/>
              </a:ext>
            </a:extLst>
          </a:blip>
          <a:srcRect l="10207" r="10207"/>
          <a:stretch/>
        </p:blipFill>
        <p:spPr>
          <a:xfrm>
            <a:off x="7635140" y="239781"/>
            <a:ext cx="619034" cy="849469"/>
          </a:xfrm>
          <a:prstGeom prst="rect">
            <a:avLst/>
          </a:prstGeom>
        </p:spPr>
      </p:pic>
      <p:pic>
        <p:nvPicPr>
          <p:cNvPr id="3" name="Picture 2" descr="A green and white logo&#10;&#10;AI-generated content may be incorrect.">
            <a:extLst>
              <a:ext uri="{FF2B5EF4-FFF2-40B4-BE49-F238E27FC236}">
                <a16:creationId xmlns:a16="http://schemas.microsoft.com/office/drawing/2014/main" id="{85D1E082-AD54-15B1-977B-ECAD5762765E}"/>
              </a:ext>
            </a:extLst>
          </p:cNvPr>
          <p:cNvPicPr>
            <a:picLocks noChangeAspect="1"/>
          </p:cNvPicPr>
          <p:nvPr userDrawn="1"/>
        </p:nvPicPr>
        <p:blipFill>
          <a:blip r:embed="rId5"/>
          <a:srcRect l="33296" t="11255" b="21711"/>
          <a:stretch>
            <a:fillRect/>
          </a:stretch>
        </p:blipFill>
        <p:spPr>
          <a:xfrm>
            <a:off x="9958131" y="325950"/>
            <a:ext cx="1162684" cy="677131"/>
          </a:xfrm>
          <a:prstGeom prst="rect">
            <a:avLst/>
          </a:prstGeom>
        </p:spPr>
      </p:pic>
      <p:pic>
        <p:nvPicPr>
          <p:cNvPr id="4" name="Picture 3" descr="A blue and black sign with white text&#10;&#10;AI-generated content may be incorrect.">
            <a:extLst>
              <a:ext uri="{FF2B5EF4-FFF2-40B4-BE49-F238E27FC236}">
                <a16:creationId xmlns:a16="http://schemas.microsoft.com/office/drawing/2014/main" id="{49B8289A-9070-6A84-E27C-AD899CA196FF}"/>
              </a:ext>
            </a:extLst>
          </p:cNvPr>
          <p:cNvPicPr>
            <a:picLocks noChangeAspect="1"/>
          </p:cNvPicPr>
          <p:nvPr userDrawn="1"/>
        </p:nvPicPr>
        <p:blipFill>
          <a:blip r:embed="rId6"/>
          <a:srcRect b="30387"/>
          <a:stretch>
            <a:fillRect/>
          </a:stretch>
        </p:blipFill>
        <p:spPr>
          <a:xfrm>
            <a:off x="8507609" y="467106"/>
            <a:ext cx="1162685" cy="394819"/>
          </a:xfrm>
          <a:prstGeom prst="rect">
            <a:avLst/>
          </a:prstGeom>
        </p:spPr>
      </p:pic>
      <p:pic>
        <p:nvPicPr>
          <p:cNvPr id="6" name="Picture 5" descr="A close-up of a logo&#10;&#10;AI-generated content may be incorrect.">
            <a:extLst>
              <a:ext uri="{FF2B5EF4-FFF2-40B4-BE49-F238E27FC236}">
                <a16:creationId xmlns:a16="http://schemas.microsoft.com/office/drawing/2014/main" id="{397CED26-A90F-D3D5-3BA6-A37E76406778}"/>
              </a:ext>
            </a:extLst>
          </p:cNvPr>
          <p:cNvPicPr>
            <a:picLocks noChangeAspect="1"/>
          </p:cNvPicPr>
          <p:nvPr userDrawn="1"/>
        </p:nvPicPr>
        <p:blipFill>
          <a:blip r:embed="rId7"/>
          <a:srcRect r="79375"/>
          <a:stretch>
            <a:fillRect/>
          </a:stretch>
        </p:blipFill>
        <p:spPr>
          <a:xfrm>
            <a:off x="11382342" y="309030"/>
            <a:ext cx="448969" cy="710971"/>
          </a:xfrm>
          <a:prstGeom prst="rect">
            <a:avLst/>
          </a:prstGeom>
        </p:spPr>
      </p:pic>
    </p:spTree>
    <p:extLst>
      <p:ext uri="{BB962C8B-B14F-4D97-AF65-F5344CB8AC3E}">
        <p14:creationId xmlns:p14="http://schemas.microsoft.com/office/powerpoint/2010/main" val="833447570"/>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ll Quote ">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9010A5C-FC4E-18F5-D157-55157968A66B}"/>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6" name="TextBox 5">
                <a:extLst>
                  <a:ext uri="{FF2B5EF4-FFF2-40B4-BE49-F238E27FC236}">
                    <a16:creationId xmlns:a16="http://schemas.microsoft.com/office/drawing/2014/main" id="{99010A5C-FC4E-18F5-D157-55157968A66B}"/>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2"/>
                <a:stretch>
                  <a:fillRect b="-9524"/>
                </a:stretch>
              </a:blipFill>
            </p:spPr>
            <p:txBody>
              <a:bodyPr/>
              <a:lstStyle/>
              <a:p>
                <a:r>
                  <a:rPr lang="en-US">
                    <a:noFill/>
                  </a:rPr>
                  <a:t> </a:t>
                </a:r>
              </a:p>
            </p:txBody>
          </p:sp>
        </mc:Fallback>
      </mc:AlternateContent>
      <p:sp>
        <p:nvSpPr>
          <p:cNvPr id="5" name="Round Single Corner Rectangle 4">
            <a:extLst>
              <a:ext uri="{FF2B5EF4-FFF2-40B4-BE49-F238E27FC236}">
                <a16:creationId xmlns:a16="http://schemas.microsoft.com/office/drawing/2014/main" id="{8B914271-9FB1-7166-6FAA-5CFA43F2EFC6}"/>
              </a:ext>
            </a:extLst>
          </p:cNvPr>
          <p:cNvSpPr/>
          <p:nvPr userDrawn="1"/>
        </p:nvSpPr>
        <p:spPr>
          <a:xfrm rot="5400000">
            <a:off x="560664" y="1096313"/>
            <a:ext cx="4686302" cy="4932079"/>
          </a:xfrm>
          <a:prstGeom prst="round1Rect">
            <a:avLst>
              <a:gd name="adj" fmla="val 3440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6F9E753D-AE93-7F92-0F31-5A2063AFC2C8}"/>
              </a:ext>
            </a:extLst>
          </p:cNvPr>
          <p:cNvSpPr>
            <a:spLocks noGrp="1"/>
          </p:cNvSpPr>
          <p:nvPr>
            <p:ph type="body" sz="quarter" idx="10" hasCustomPrompt="1"/>
          </p:nvPr>
        </p:nvSpPr>
        <p:spPr>
          <a:xfrm>
            <a:off x="785832" y="2909623"/>
            <a:ext cx="3103739" cy="1038755"/>
          </a:xfrm>
          <a:prstGeom prst="rect">
            <a:avLst/>
          </a:prstGeom>
        </p:spPr>
        <p:txBody>
          <a:bodyPr/>
          <a:lstStyle/>
          <a:p>
            <a:pPr marL="0" marR="0" lvl="0" indent="0" algn="l" defTabSz="914400" rtl="0" eaLnBrk="1" fontAlgn="auto" latinLnBrk="0" hangingPunct="1">
              <a:lnSpc>
                <a:spcPct val="120000"/>
              </a:lnSpc>
              <a:spcBef>
                <a:spcPts val="0"/>
              </a:spcBef>
              <a:spcAft>
                <a:spcPts val="14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t>Stand-out </a:t>
            </a:r>
            <a:b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br>
            <a: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t>Sentence/Quote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Text Placeholder 16">
            <a:extLst>
              <a:ext uri="{FF2B5EF4-FFF2-40B4-BE49-F238E27FC236}">
                <a16:creationId xmlns:a16="http://schemas.microsoft.com/office/drawing/2014/main" id="{4648BE80-90BA-371B-5FF7-3CF0D53C8709}"/>
              </a:ext>
            </a:extLst>
          </p:cNvPr>
          <p:cNvSpPr>
            <a:spLocks noGrp="1"/>
          </p:cNvSpPr>
          <p:nvPr>
            <p:ph type="body" sz="quarter" idx="11" hasCustomPrompt="1"/>
          </p:nvPr>
        </p:nvSpPr>
        <p:spPr>
          <a:xfrm>
            <a:off x="5890162" y="1219200"/>
            <a:ext cx="4775142" cy="4686302"/>
          </a:xfrm>
          <a:prstGeom prst="rect">
            <a:avLst/>
          </a:prstGeom>
        </p:spPr>
        <p:txBody>
          <a:bodyPr/>
          <a:lstStyle>
            <a:lvl1pPr marL="0" indent="0">
              <a:buNone/>
              <a:defRPr/>
            </a:lvl1pPr>
            <a:lvl2pPr marL="457200" indent="0">
              <a:buNone/>
              <a:defRPr/>
            </a:lvl2pPr>
          </a:lstStyle>
          <a:p>
            <a:pPr marL="342900" indent="-34290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Write Text here</a:t>
            </a:r>
          </a:p>
        </p:txBody>
      </p:sp>
      <p:sp>
        <p:nvSpPr>
          <p:cNvPr id="9" name="Round Single Corner Rectangle 8">
            <a:extLst>
              <a:ext uri="{FF2B5EF4-FFF2-40B4-BE49-F238E27FC236}">
                <a16:creationId xmlns:a16="http://schemas.microsoft.com/office/drawing/2014/main" id="{71049388-1AAD-F177-7AAF-706563AD91BE}"/>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
            <a:extLst>
              <a:ext uri="{FF2B5EF4-FFF2-40B4-BE49-F238E27FC236}">
                <a16:creationId xmlns:a16="http://schemas.microsoft.com/office/drawing/2014/main" id="{F6C03EAC-F0CD-83A3-EFD5-586B801DCA12}"/>
              </a:ext>
            </a:extLst>
          </p:cNvPr>
          <p:cNvPicPr/>
          <p:nvPr userDrawn="1"/>
        </p:nvPicPr>
        <p:blipFill>
          <a:blip r:embed="rId3">
            <a:extLst>
              <a:ext uri="{96DAC541-7B7A-43D3-8B79-37D633B846F1}">
                <asvg:svgBlip xmlns:asvg="http://schemas.microsoft.com/office/drawing/2016/SVG/main" r:embed="rId4"/>
              </a:ext>
            </a:extLst>
          </a:blip>
          <a:srcRect l="10207" r="10207"/>
          <a:stretch/>
        </p:blipFill>
        <p:spPr>
          <a:xfrm>
            <a:off x="11106721" y="167570"/>
            <a:ext cx="619034" cy="849469"/>
          </a:xfrm>
          <a:prstGeom prst="rect">
            <a:avLst/>
          </a:prstGeom>
        </p:spPr>
      </p:pic>
      <p:pic>
        <p:nvPicPr>
          <p:cNvPr id="23" name="Picture 22" descr="A green and white logo&#10;&#10;AI-generated content may be incorrect.">
            <a:extLst>
              <a:ext uri="{FF2B5EF4-FFF2-40B4-BE49-F238E27FC236}">
                <a16:creationId xmlns:a16="http://schemas.microsoft.com/office/drawing/2014/main" id="{1F0079A5-1D33-DD4D-B370-9E459C5C4CBD}"/>
              </a:ext>
            </a:extLst>
          </p:cNvPr>
          <p:cNvPicPr>
            <a:picLocks noChangeAspect="1"/>
          </p:cNvPicPr>
          <p:nvPr userDrawn="1"/>
        </p:nvPicPr>
        <p:blipFill>
          <a:blip r:embed="rId5"/>
          <a:srcRect l="33296" t="11255" b="21711"/>
          <a:stretch>
            <a:fillRect/>
          </a:stretch>
        </p:blipFill>
        <p:spPr>
          <a:xfrm>
            <a:off x="10974720" y="1700348"/>
            <a:ext cx="950580" cy="553605"/>
          </a:xfrm>
          <a:prstGeom prst="rect">
            <a:avLst/>
          </a:prstGeom>
        </p:spPr>
      </p:pic>
      <p:pic>
        <p:nvPicPr>
          <p:cNvPr id="24" name="Picture 23" descr="A blue and black sign with white text&#10;&#10;AI-generated content may be incorrect.">
            <a:extLst>
              <a:ext uri="{FF2B5EF4-FFF2-40B4-BE49-F238E27FC236}">
                <a16:creationId xmlns:a16="http://schemas.microsoft.com/office/drawing/2014/main" id="{E7E13F8E-FEBB-ED97-8C24-A8B554E2FF0D}"/>
              </a:ext>
            </a:extLst>
          </p:cNvPr>
          <p:cNvPicPr>
            <a:picLocks noChangeAspect="1"/>
          </p:cNvPicPr>
          <p:nvPr userDrawn="1"/>
        </p:nvPicPr>
        <p:blipFill>
          <a:blip r:embed="rId6"/>
          <a:srcRect b="30387"/>
          <a:stretch>
            <a:fillRect/>
          </a:stretch>
        </p:blipFill>
        <p:spPr>
          <a:xfrm>
            <a:off x="10974719" y="1159453"/>
            <a:ext cx="950581" cy="322794"/>
          </a:xfrm>
          <a:prstGeom prst="rect">
            <a:avLst/>
          </a:prstGeom>
        </p:spPr>
      </p:pic>
      <p:pic>
        <p:nvPicPr>
          <p:cNvPr id="25" name="Picture 24" descr="A close-up of a logo&#10;&#10;AI-generated content may be incorrect.">
            <a:extLst>
              <a:ext uri="{FF2B5EF4-FFF2-40B4-BE49-F238E27FC236}">
                <a16:creationId xmlns:a16="http://schemas.microsoft.com/office/drawing/2014/main" id="{AD1AB1C4-1B97-C575-C7AB-CBAB0A6A84BF}"/>
              </a:ext>
            </a:extLst>
          </p:cNvPr>
          <p:cNvPicPr>
            <a:picLocks noChangeAspect="1"/>
          </p:cNvPicPr>
          <p:nvPr userDrawn="1"/>
        </p:nvPicPr>
        <p:blipFill>
          <a:blip r:embed="rId7"/>
          <a:srcRect r="79375"/>
          <a:stretch>
            <a:fillRect/>
          </a:stretch>
        </p:blipFill>
        <p:spPr>
          <a:xfrm>
            <a:off x="11305255" y="2397989"/>
            <a:ext cx="448969" cy="710971"/>
          </a:xfrm>
          <a:prstGeom prst="rect">
            <a:avLst/>
          </a:prstGeom>
        </p:spPr>
      </p:pic>
      <p:sp>
        <p:nvSpPr>
          <p:cNvPr id="26" name="Title 3">
            <a:extLst>
              <a:ext uri="{FF2B5EF4-FFF2-40B4-BE49-F238E27FC236}">
                <a16:creationId xmlns:a16="http://schemas.microsoft.com/office/drawing/2014/main" id="{3E6B9D3A-D5CF-D93A-1286-100E0EA1DFF3}"/>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p:sp>
        <p:nvSpPr>
          <p:cNvPr id="29" name="TextBox 28">
            <a:extLst>
              <a:ext uri="{FF2B5EF4-FFF2-40B4-BE49-F238E27FC236}">
                <a16:creationId xmlns:a16="http://schemas.microsoft.com/office/drawing/2014/main" id="{237CEA38-76A9-0D67-5773-075F7A5B8C7F}"/>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29441665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868364" y="1219200"/>
            <a:ext cx="4569303" cy="5011738"/>
          </a:xfrm>
          <a:prstGeom prst="rect">
            <a:avLst/>
          </a:prstGeom>
        </p:spPr>
        <p:txBody>
          <a:bodyPr/>
          <a:lstStyle>
            <a:lvl1pPr>
              <a:lnSpc>
                <a:spcPct val="110000"/>
              </a:lnSpc>
              <a:spcAft>
                <a:spcPts val="1400"/>
              </a:spcAft>
              <a:defRPr sz="1500">
                <a:solidFill>
                  <a:schemeClr val="tx2"/>
                </a:solidFill>
              </a:defRPr>
            </a:lvl1pPr>
          </a:lstStyle>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First column of Text: </a:t>
            </a:r>
          </a:p>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eiusmod</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tempor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incididunt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labore et dolore magna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aliqua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Convallis a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cras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semper auctor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Pulvinar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consectetur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libero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faucibus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Lacus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faucibus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posuere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Pharetra magna ac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placerat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vestibulum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mauris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ultrices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eros in. ​</a:t>
            </a:r>
          </a:p>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Ac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feugiat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sed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vestibulum. Vestibulum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mauris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ultrices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eros in.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Quisque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egestas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diam in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arcu</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cursus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euismod</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quis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viverra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nibh</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Urna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duis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convallis convallis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tellus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velit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consectetur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libero. Sit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suscipit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adipiscing</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bibendum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est.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suscipit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adipiscing</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bibendum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Imperdiet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dui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accumsan</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sit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nulla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facilisi</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morbi</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tempus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iaculis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Nulla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porttitor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massa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aliquam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p>
        </p:txBody>
      </p:sp>
      <p:sp>
        <p:nvSpPr>
          <p:cNvPr id="12" name="Text Placeholder 10">
            <a:extLst>
              <a:ext uri="{FF2B5EF4-FFF2-40B4-BE49-F238E27FC236}">
                <a16:creationId xmlns:a16="http://schemas.microsoft.com/office/drawing/2014/main" id="{733402D1-9C42-5D18-0F95-8C35B42C83FF}"/>
              </a:ext>
            </a:extLst>
          </p:cNvPr>
          <p:cNvSpPr>
            <a:spLocks noGrp="1"/>
          </p:cNvSpPr>
          <p:nvPr>
            <p:ph type="body" sz="quarter" idx="11" hasCustomPrompt="1"/>
          </p:nvPr>
        </p:nvSpPr>
        <p:spPr>
          <a:xfrm>
            <a:off x="6096000" y="1219200"/>
            <a:ext cx="4569303" cy="5011738"/>
          </a:xfrm>
          <a:prstGeom prst="rect">
            <a:avLst/>
          </a:prstGeom>
        </p:spPr>
        <p:txBody>
          <a:bodyPr/>
          <a:lstStyle>
            <a:lvl1pPr>
              <a:lnSpc>
                <a:spcPct val="110000"/>
              </a:lnSpc>
              <a:spcBef>
                <a:spcPts val="0"/>
              </a:spcBef>
              <a:spcAft>
                <a:spcPts val="1400"/>
              </a:spcAft>
              <a:defRPr sz="1500"/>
            </a:lvl1pPr>
          </a:lstStyle>
          <a:p>
            <a:pPr>
              <a:lnSpc>
                <a:spcPct val="110000"/>
              </a:lnSpc>
              <a:spcAft>
                <a:spcPts val="1400"/>
              </a:spcAft>
            </a:pPr>
            <a:r>
              <a:rPr lang="en-US" sz="1500" dirty="0">
                <a:solidFill>
                  <a:srgbClr val="002A44"/>
                </a:solidFill>
                <a:latin typeface="Avenir Next LT Pro" panose="020B0504020202020204" pitchFamily="34" charset="77"/>
              </a:rPr>
              <a:t>Second column of Text:</a:t>
            </a:r>
          </a:p>
          <a:p>
            <a:pPr>
              <a:lnSpc>
                <a:spcPct val="110000"/>
              </a:lnSpc>
              <a:spcAft>
                <a:spcPts val="1400"/>
              </a:spcAft>
            </a:pP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p:txBody>
      </p:sp>
      <p:sp>
        <p:nvSpPr>
          <p:cNvPr id="6" name="Round Single Corner Rectangle 5">
            <a:extLst>
              <a:ext uri="{FF2B5EF4-FFF2-40B4-BE49-F238E27FC236}">
                <a16:creationId xmlns:a16="http://schemas.microsoft.com/office/drawing/2014/main" id="{A1C6F7B0-CA3F-38C8-4820-07E90E638824}"/>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
            <a:extLst>
              <a:ext uri="{FF2B5EF4-FFF2-40B4-BE49-F238E27FC236}">
                <a16:creationId xmlns:a16="http://schemas.microsoft.com/office/drawing/2014/main" id="{41952403-FBE8-4D69-AC89-77996B5BA668}"/>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4" name="Picture 13" descr="A green and white logo&#10;&#10;AI-generated content may be incorrect.">
            <a:extLst>
              <a:ext uri="{FF2B5EF4-FFF2-40B4-BE49-F238E27FC236}">
                <a16:creationId xmlns:a16="http://schemas.microsoft.com/office/drawing/2014/main" id="{E6392635-854F-4DBF-5A1A-D61F812E272D}"/>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5" name="Picture 14" descr="A blue and black sign with white text&#10;&#10;AI-generated content may be incorrect.">
            <a:extLst>
              <a:ext uri="{FF2B5EF4-FFF2-40B4-BE49-F238E27FC236}">
                <a16:creationId xmlns:a16="http://schemas.microsoft.com/office/drawing/2014/main" id="{D53DE75E-D42D-23FF-1CB4-20C3B71C8BC2}"/>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6" name="Picture 15" descr="A close-up of a logo&#10;&#10;AI-generated content may be incorrect.">
            <a:extLst>
              <a:ext uri="{FF2B5EF4-FFF2-40B4-BE49-F238E27FC236}">
                <a16:creationId xmlns:a16="http://schemas.microsoft.com/office/drawing/2014/main" id="{801DF042-3DE2-7B7D-6E35-1CDCEF2550BB}"/>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7" name="Title 3">
            <a:extLst>
              <a:ext uri="{FF2B5EF4-FFF2-40B4-BE49-F238E27FC236}">
                <a16:creationId xmlns:a16="http://schemas.microsoft.com/office/drawing/2014/main" id="{3A0E1CBE-08E8-AAEC-8585-3E53F383646A}"/>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C825AAD-DE87-8EAE-85D3-938890782658}"/>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8" name="TextBox 17">
                <a:extLst>
                  <a:ext uri="{FF2B5EF4-FFF2-40B4-BE49-F238E27FC236}">
                    <a16:creationId xmlns:a16="http://schemas.microsoft.com/office/drawing/2014/main" id="{5C825AAD-DE87-8EAE-85D3-938890782658}"/>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737979DB-5262-53A5-D1C4-BDC2461DCC0C}"/>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342781755"/>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_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868365" y="1219200"/>
            <a:ext cx="8461616" cy="3833247"/>
          </a:xfrm>
          <a:prstGeom prst="rect">
            <a:avLst/>
          </a:prstGeom>
        </p:spPr>
        <p:txBody>
          <a:bodyPr/>
          <a:lstStyle>
            <a:lvl1pPr>
              <a:lnSpc>
                <a:spcPct val="110000"/>
              </a:lnSpc>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a:lnSpc>
                <a:spcPct val="110000"/>
              </a:lnSpc>
              <a:spcAft>
                <a:spcPts val="1400"/>
              </a:spcAft>
            </a:pPr>
            <a:r>
              <a:rPr lang="en-US" sz="1500" dirty="0">
                <a:solidFill>
                  <a:srgbClr val="002A44"/>
                </a:solidFill>
                <a:latin typeface="Avenir Next LT Pro" panose="020B0504020202020204" pitchFamily="34" charset="77"/>
              </a:rPr>
              <a:t>Try to not have your text go the full width of the slide. The longer the sentence, the longer a reader has to go without a mental pause. For all text slides, try to pull in the text (always from the right) to be about ¾ the length of the allotted text area.</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p:txBody>
      </p:sp>
      <p:sp>
        <p:nvSpPr>
          <p:cNvPr id="6" name="Round Single Corner Rectangle 5">
            <a:extLst>
              <a:ext uri="{FF2B5EF4-FFF2-40B4-BE49-F238E27FC236}">
                <a16:creationId xmlns:a16="http://schemas.microsoft.com/office/drawing/2014/main" id="{4B83C8F8-D578-DA7B-5173-74E6B5AF4E8B}"/>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a:extLst>
              <a:ext uri="{FF2B5EF4-FFF2-40B4-BE49-F238E27FC236}">
                <a16:creationId xmlns:a16="http://schemas.microsoft.com/office/drawing/2014/main" id="{4EC9DDD7-B8D5-6139-E1FB-D5F25D9CCBC7}"/>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2" name="Picture 11" descr="A green and white logo&#10;&#10;AI-generated content may be incorrect.">
            <a:extLst>
              <a:ext uri="{FF2B5EF4-FFF2-40B4-BE49-F238E27FC236}">
                <a16:creationId xmlns:a16="http://schemas.microsoft.com/office/drawing/2014/main" id="{F7A335B3-D2E4-BBD3-56C8-9502A7248256}"/>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4" name="Picture 13" descr="A blue and black sign with white text&#10;&#10;AI-generated content may be incorrect.">
            <a:extLst>
              <a:ext uri="{FF2B5EF4-FFF2-40B4-BE49-F238E27FC236}">
                <a16:creationId xmlns:a16="http://schemas.microsoft.com/office/drawing/2014/main" id="{764EC081-3DDB-AAFC-A26C-6B69C1FA8B24}"/>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5" name="Picture 14" descr="A close-up of a logo&#10;&#10;AI-generated content may be incorrect.">
            <a:extLst>
              <a:ext uri="{FF2B5EF4-FFF2-40B4-BE49-F238E27FC236}">
                <a16:creationId xmlns:a16="http://schemas.microsoft.com/office/drawing/2014/main" id="{3C8E415C-150A-B565-344D-0360FA9833DA}"/>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6" name="Title 3">
            <a:extLst>
              <a:ext uri="{FF2B5EF4-FFF2-40B4-BE49-F238E27FC236}">
                <a16:creationId xmlns:a16="http://schemas.microsoft.com/office/drawing/2014/main" id="{F27E5C70-59A4-0020-2658-F571DBE327A4}"/>
              </a:ext>
            </a:extLst>
          </p:cNvPr>
          <p:cNvSpPr>
            <a:spLocks noGrp="1"/>
          </p:cNvSpPr>
          <p:nvPr>
            <p:ph type="title"/>
          </p:nvPr>
        </p:nvSpPr>
        <p:spPr>
          <a:xfrm>
            <a:off x="368300" y="316054"/>
            <a:ext cx="10264635" cy="496710"/>
          </a:xfrm>
        </p:spPr>
        <p:txBody>
          <a:bodyPr>
            <a:noAutofit/>
          </a:bodyPr>
          <a:lstStyle>
            <a:lvl1pPr>
              <a:defRPr b="1" i="0">
                <a:latin typeface="Avenir Next LT Pro Demi" panose="020B0504020202020204" pitchFamily="34" charset="77"/>
              </a:defRPr>
            </a:lvl1p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9CE58DF-FA6A-3094-530C-E0E650E5962A}"/>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7" name="TextBox 16">
                <a:extLst>
                  <a:ext uri="{FF2B5EF4-FFF2-40B4-BE49-F238E27FC236}">
                    <a16:creationId xmlns:a16="http://schemas.microsoft.com/office/drawing/2014/main" id="{19CE58DF-FA6A-3094-530C-E0E650E5962A}"/>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A0E2167B-D25A-57A9-8896-1406392F4479}"/>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821136678"/>
      </p:ext>
    </p:extLst>
  </p:cSld>
  <p:clrMapOvr>
    <a:masterClrMapping/>
  </p:clrMapOvr>
  <p:extLst>
    <p:ext uri="{DCECCB84-F9BA-43D5-87BE-67443E8EF086}">
      <p15:sldGuideLst xmlns:p15="http://schemas.microsoft.com/office/powerpoint/2012/main">
        <p15:guide id="1" orient="horz"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Subheader">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2DDB19A-FAC6-568E-EE9B-C96B4FBC13C8}"/>
              </a:ext>
            </a:extLst>
          </p:cNvPr>
          <p:cNvSpPr>
            <a:spLocks noGrp="1"/>
          </p:cNvSpPr>
          <p:nvPr>
            <p:ph type="body" sz="quarter" idx="11" hasCustomPrompt="1"/>
          </p:nvPr>
        </p:nvSpPr>
        <p:spPr>
          <a:xfrm>
            <a:off x="381000" y="945523"/>
            <a:ext cx="5758948" cy="417094"/>
          </a:xfrm>
          <a:prstGeom prst="rect">
            <a:avLst/>
          </a:prstGeom>
        </p:spPr>
        <p:txBody>
          <a:bodyPr/>
          <a:lstStyle>
            <a:lvl1pPr>
              <a:defRPr sz="2400"/>
            </a:lvl1pPr>
          </a:lstStyle>
          <a:p>
            <a:pPr lvl="0"/>
            <a:r>
              <a:rPr lang="en-US" dirty="0"/>
              <a:t>Slide Sub-header</a:t>
            </a:r>
          </a:p>
        </p:txBody>
      </p:sp>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900449" y="1614770"/>
            <a:ext cx="8628562" cy="4064135"/>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a:lnSpc>
                <a:spcPct val="110000"/>
              </a:lnSpc>
              <a:spcAft>
                <a:spcPts val="1400"/>
              </a:spcAft>
            </a:pPr>
            <a:r>
              <a:rPr lang="en-US" sz="1500" dirty="0">
                <a:solidFill>
                  <a:srgbClr val="002A44"/>
                </a:solidFill>
                <a:latin typeface="Avenir Next LT Pro" panose="020B0504020202020204" pitchFamily="34" charset="77"/>
              </a:rPr>
              <a:t>When you need to add a sub-header, use the second guideline from the top to start your body type. This gives breathing space between your header section and your body type.</a:t>
            </a:r>
          </a:p>
          <a:p>
            <a:pPr>
              <a:lnSpc>
                <a:spcPct val="110000"/>
              </a:lnSpc>
              <a:spcAft>
                <a:spcPts val="1400"/>
              </a:spcAft>
            </a:pPr>
            <a:r>
              <a:rPr lang="en-US" sz="1500" dirty="0">
                <a:solidFill>
                  <a:srgbClr val="002A44"/>
                </a:solidFill>
                <a:latin typeface="Avenir Next LT Pro" panose="020B0504020202020204" pitchFamily="34" charset="77"/>
              </a:rPr>
              <a:t>Try to not have your text go the full width of the slide. The longer the sentence, the longer a reader has to go without a mental pause. For all text slides, try to pull in the text (always from the right) to be about ¾ the length of the allotted text area.</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p:txBody>
      </p:sp>
      <p:sp>
        <p:nvSpPr>
          <p:cNvPr id="6" name="Round Single Corner Rectangle 5">
            <a:extLst>
              <a:ext uri="{FF2B5EF4-FFF2-40B4-BE49-F238E27FC236}">
                <a16:creationId xmlns:a16="http://schemas.microsoft.com/office/drawing/2014/main" id="{0494336F-881C-8ECE-64BF-3E40D0847D64}"/>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a:extLst>
              <a:ext uri="{FF2B5EF4-FFF2-40B4-BE49-F238E27FC236}">
                <a16:creationId xmlns:a16="http://schemas.microsoft.com/office/drawing/2014/main" id="{D1F2F798-F771-A687-8F7C-4939D16D488C}"/>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0" name="Picture 9" descr="A green and white logo&#10;&#10;AI-generated content may be incorrect.">
            <a:extLst>
              <a:ext uri="{FF2B5EF4-FFF2-40B4-BE49-F238E27FC236}">
                <a16:creationId xmlns:a16="http://schemas.microsoft.com/office/drawing/2014/main" id="{DD4AD238-F301-CB4B-86F3-BCDB96F3167F}"/>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4" name="Picture 13" descr="A blue and black sign with white text&#10;&#10;AI-generated content may be incorrect.">
            <a:extLst>
              <a:ext uri="{FF2B5EF4-FFF2-40B4-BE49-F238E27FC236}">
                <a16:creationId xmlns:a16="http://schemas.microsoft.com/office/drawing/2014/main" id="{39CBBE9C-CB05-2B71-D0CF-DBC4A45300FF}"/>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5" name="Picture 14" descr="A close-up of a logo&#10;&#10;AI-generated content may be incorrect.">
            <a:extLst>
              <a:ext uri="{FF2B5EF4-FFF2-40B4-BE49-F238E27FC236}">
                <a16:creationId xmlns:a16="http://schemas.microsoft.com/office/drawing/2014/main" id="{52023C91-749D-AEAE-4E43-A3E53D4E93FB}"/>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6" name="Title 3">
            <a:extLst>
              <a:ext uri="{FF2B5EF4-FFF2-40B4-BE49-F238E27FC236}">
                <a16:creationId xmlns:a16="http://schemas.microsoft.com/office/drawing/2014/main" id="{1D3B6F86-FCCC-4182-289B-ED66BAC0BFFC}"/>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D991B34-E4C5-CF91-CD6B-F10CF2BD08B3}"/>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7" name="TextBox 16">
                <a:extLst>
                  <a:ext uri="{FF2B5EF4-FFF2-40B4-BE49-F238E27FC236}">
                    <a16:creationId xmlns:a16="http://schemas.microsoft.com/office/drawing/2014/main" id="{0D991B34-E4C5-CF91-CD6B-F10CF2BD08B3}"/>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664563CF-1C36-196C-3D29-84D2A337A0D2}"/>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426166850"/>
      </p:ext>
    </p:extLst>
  </p:cSld>
  <p:clrMapOvr>
    <a:masterClrMapping/>
  </p:clrMapOvr>
  <p:extLst>
    <p:ext uri="{DCECCB84-F9BA-43D5-87BE-67443E8EF086}">
      <p15:sldGuideLst xmlns:p15="http://schemas.microsoft.com/office/powerpoint/2012/main">
        <p15:guide id="1" orient="horz" userDrawn="1">
          <p15:clr>
            <a:srgbClr val="FBAE40"/>
          </p15:clr>
        </p15:guide>
        <p15:guide id="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5652655" y="1131201"/>
            <a:ext cx="4996464" cy="4594194"/>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449651" y="1131200"/>
            <a:ext cx="4738272" cy="4432453"/>
          </a:xfrm>
          <a:prstGeom prst="rect">
            <a:avLst/>
          </a:prstGeom>
        </p:spPr>
        <p:txBody>
          <a:bodyPr/>
          <a:lstStyle/>
          <a:p>
            <a:endParaRPr lang="en-US"/>
          </a:p>
        </p:txBody>
      </p:sp>
      <p:sp>
        <p:nvSpPr>
          <p:cNvPr id="12" name="Text Placeholder 11">
            <a:extLst>
              <a:ext uri="{FF2B5EF4-FFF2-40B4-BE49-F238E27FC236}">
                <a16:creationId xmlns:a16="http://schemas.microsoft.com/office/drawing/2014/main" id="{6C97A105-351F-392D-F845-8C64895695ED}"/>
              </a:ext>
            </a:extLst>
          </p:cNvPr>
          <p:cNvSpPr>
            <a:spLocks noGrp="1"/>
          </p:cNvSpPr>
          <p:nvPr>
            <p:ph type="body" sz="quarter" idx="12" hasCustomPrompt="1"/>
          </p:nvPr>
        </p:nvSpPr>
        <p:spPr>
          <a:xfrm>
            <a:off x="354648" y="5563653"/>
            <a:ext cx="4832710" cy="365936"/>
          </a:xfrm>
          <a:prstGeom prst="rect">
            <a:avLst/>
          </a:prstGeom>
        </p:spPr>
        <p:txBody>
          <a:bodyPr/>
          <a:lstStyle>
            <a:lvl1pPr>
              <a:defRPr sz="1200" i="1">
                <a:solidFill>
                  <a:schemeClr val="accent6"/>
                </a:solidFill>
              </a:defRPr>
            </a:lvl1pPr>
          </a:lstStyle>
          <a:p>
            <a:pPr lvl="0"/>
            <a:r>
              <a:rPr lang="en-US" dirty="0"/>
              <a:t>Insert Image Reference</a:t>
            </a:r>
          </a:p>
        </p:txBody>
      </p:sp>
      <p:sp>
        <p:nvSpPr>
          <p:cNvPr id="6" name="Round Single Corner Rectangle 5">
            <a:extLst>
              <a:ext uri="{FF2B5EF4-FFF2-40B4-BE49-F238E27FC236}">
                <a16:creationId xmlns:a16="http://schemas.microsoft.com/office/drawing/2014/main" id="{C6661B8D-6A46-152B-5259-A0BA6BBEE760}"/>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a:extLst>
              <a:ext uri="{FF2B5EF4-FFF2-40B4-BE49-F238E27FC236}">
                <a16:creationId xmlns:a16="http://schemas.microsoft.com/office/drawing/2014/main" id="{92B8A8D3-1727-6B0E-0F86-4627DE9EB043}"/>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0" name="Picture 9" descr="A green and white logo&#10;&#10;AI-generated content may be incorrect.">
            <a:extLst>
              <a:ext uri="{FF2B5EF4-FFF2-40B4-BE49-F238E27FC236}">
                <a16:creationId xmlns:a16="http://schemas.microsoft.com/office/drawing/2014/main" id="{10C72256-0D86-9539-6E3E-C69B8566194C}"/>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5" name="Picture 14" descr="A blue and black sign with white text&#10;&#10;AI-generated content may be incorrect.">
            <a:extLst>
              <a:ext uri="{FF2B5EF4-FFF2-40B4-BE49-F238E27FC236}">
                <a16:creationId xmlns:a16="http://schemas.microsoft.com/office/drawing/2014/main" id="{ED675CBC-1C05-F3B9-4AC4-5498588BEDD4}"/>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6" name="Picture 15" descr="A close-up of a logo&#10;&#10;AI-generated content may be incorrect.">
            <a:extLst>
              <a:ext uri="{FF2B5EF4-FFF2-40B4-BE49-F238E27FC236}">
                <a16:creationId xmlns:a16="http://schemas.microsoft.com/office/drawing/2014/main" id="{9CCA9D8F-E2E2-68E4-BAD9-9A92CD1873DA}"/>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7" name="Title 3">
            <a:extLst>
              <a:ext uri="{FF2B5EF4-FFF2-40B4-BE49-F238E27FC236}">
                <a16:creationId xmlns:a16="http://schemas.microsoft.com/office/drawing/2014/main" id="{62ECA1CB-AAF8-34EF-DB03-B7F49C28CDB7}"/>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3FE64E5-09AB-354D-533E-F2A5DBAB0168}"/>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8" name="TextBox 17">
                <a:extLst>
                  <a:ext uri="{FF2B5EF4-FFF2-40B4-BE49-F238E27FC236}">
                    <a16:creationId xmlns:a16="http://schemas.microsoft.com/office/drawing/2014/main" id="{93FE64E5-09AB-354D-533E-F2A5DBAB0168}"/>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14331843-797E-8913-AF66-00EE9CA462F7}"/>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19334067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6709558" y="1219199"/>
            <a:ext cx="3982044" cy="4256879"/>
          </a:xfrm>
          <a:prstGeom prst="rect">
            <a:avLst/>
          </a:prstGeom>
        </p:spPr>
        <p:txBody>
          <a:bodyPr/>
          <a:lstStyle/>
          <a:p>
            <a:endParaRPr lang="en-US" dirty="0"/>
          </a:p>
        </p:txBody>
      </p:sp>
      <p:sp>
        <p:nvSpPr>
          <p:cNvPr id="7" name="Text Placeholder 10">
            <a:extLst>
              <a:ext uri="{FF2B5EF4-FFF2-40B4-BE49-F238E27FC236}">
                <a16:creationId xmlns:a16="http://schemas.microsoft.com/office/drawing/2014/main" id="{7D9C6C57-748C-870D-E301-54B698008A83}"/>
              </a:ext>
            </a:extLst>
          </p:cNvPr>
          <p:cNvSpPr>
            <a:spLocks noGrp="1"/>
          </p:cNvSpPr>
          <p:nvPr>
            <p:ph type="body" sz="quarter" idx="10" hasCustomPrompt="1"/>
          </p:nvPr>
        </p:nvSpPr>
        <p:spPr>
          <a:xfrm>
            <a:off x="368300" y="1219199"/>
            <a:ext cx="5877197" cy="4516589"/>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a:lnSpc>
                <a:spcPct val="110000"/>
              </a:lnSpc>
              <a:spcAft>
                <a:spcPts val="1400"/>
              </a:spcAft>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p:txBody>
      </p:sp>
      <p:sp>
        <p:nvSpPr>
          <p:cNvPr id="11" name="Text Placeholder 11">
            <a:extLst>
              <a:ext uri="{FF2B5EF4-FFF2-40B4-BE49-F238E27FC236}">
                <a16:creationId xmlns:a16="http://schemas.microsoft.com/office/drawing/2014/main" id="{9B78DF1D-7484-B276-B48A-FE2C934E10AA}"/>
              </a:ext>
            </a:extLst>
          </p:cNvPr>
          <p:cNvSpPr>
            <a:spLocks noGrp="1"/>
          </p:cNvSpPr>
          <p:nvPr>
            <p:ph type="body" sz="quarter" idx="12" hasCustomPrompt="1"/>
          </p:nvPr>
        </p:nvSpPr>
        <p:spPr>
          <a:xfrm>
            <a:off x="6709558" y="5476078"/>
            <a:ext cx="3982044" cy="327822"/>
          </a:xfrm>
          <a:prstGeom prst="rect">
            <a:avLst/>
          </a:prstGeom>
        </p:spPr>
        <p:txBody>
          <a:bodyPr/>
          <a:lstStyle>
            <a:lvl1pPr algn="r">
              <a:defRPr sz="1200" i="1">
                <a:solidFill>
                  <a:schemeClr val="accent6"/>
                </a:solidFill>
              </a:defRPr>
            </a:lvl1pPr>
          </a:lstStyle>
          <a:p>
            <a:pPr lvl="0"/>
            <a:r>
              <a:rPr lang="en-US" dirty="0"/>
              <a:t>Insert Image Reference</a:t>
            </a:r>
          </a:p>
        </p:txBody>
      </p:sp>
      <p:sp>
        <p:nvSpPr>
          <p:cNvPr id="5" name="Round Single Corner Rectangle 4">
            <a:extLst>
              <a:ext uri="{FF2B5EF4-FFF2-40B4-BE49-F238E27FC236}">
                <a16:creationId xmlns:a16="http://schemas.microsoft.com/office/drawing/2014/main" id="{D4559176-C286-E709-8FFA-E3ECBB47DA74}"/>
              </a:ext>
            </a:extLst>
          </p:cNvPr>
          <p:cNvSpPr/>
          <p:nvPr userDrawn="1"/>
        </p:nvSpPr>
        <p:spPr>
          <a:xfrm>
            <a:off x="-12701" y="6773512"/>
            <a:ext cx="12214225" cy="109202"/>
          </a:xfrm>
          <a:prstGeom prst="round1Rect">
            <a:avLst>
              <a:gd name="adj" fmla="val 50000"/>
            </a:avLst>
          </a:prstGeom>
          <a:solidFill>
            <a:srgbClr val="7016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a:extLst>
              <a:ext uri="{FF2B5EF4-FFF2-40B4-BE49-F238E27FC236}">
                <a16:creationId xmlns:a16="http://schemas.microsoft.com/office/drawing/2014/main" id="{9F32C5C4-A44F-231E-B2F7-A0E130CC12FE}"/>
              </a:ext>
            </a:extLst>
          </p:cNvPr>
          <p:cNvPicPr/>
          <p:nvPr userDrawn="1"/>
        </p:nvPicPr>
        <p:blipFill>
          <a:blip r:embed="rId2">
            <a:extLst>
              <a:ext uri="{96DAC541-7B7A-43D3-8B79-37D633B846F1}">
                <asvg:svgBlip xmlns:asvg="http://schemas.microsoft.com/office/drawing/2016/SVG/main" r:embed="rId3"/>
              </a:ext>
            </a:extLst>
          </a:blip>
          <a:srcRect l="10207" r="10207"/>
          <a:stretch/>
        </p:blipFill>
        <p:spPr>
          <a:xfrm>
            <a:off x="11106721" y="167570"/>
            <a:ext cx="619034" cy="849469"/>
          </a:xfrm>
          <a:prstGeom prst="rect">
            <a:avLst/>
          </a:prstGeom>
        </p:spPr>
      </p:pic>
      <p:pic>
        <p:nvPicPr>
          <p:cNvPr id="14" name="Picture 13" descr="A green and white logo&#10;&#10;AI-generated content may be incorrect.">
            <a:extLst>
              <a:ext uri="{FF2B5EF4-FFF2-40B4-BE49-F238E27FC236}">
                <a16:creationId xmlns:a16="http://schemas.microsoft.com/office/drawing/2014/main" id="{159734AD-AB56-7F22-5070-029D3EA07918}"/>
              </a:ext>
            </a:extLst>
          </p:cNvPr>
          <p:cNvPicPr>
            <a:picLocks noChangeAspect="1"/>
          </p:cNvPicPr>
          <p:nvPr userDrawn="1"/>
        </p:nvPicPr>
        <p:blipFill>
          <a:blip r:embed="rId4"/>
          <a:srcRect l="33296" t="11255" b="21711"/>
          <a:stretch>
            <a:fillRect/>
          </a:stretch>
        </p:blipFill>
        <p:spPr>
          <a:xfrm>
            <a:off x="10974720" y="1700348"/>
            <a:ext cx="950580" cy="553605"/>
          </a:xfrm>
          <a:prstGeom prst="rect">
            <a:avLst/>
          </a:prstGeom>
        </p:spPr>
      </p:pic>
      <p:pic>
        <p:nvPicPr>
          <p:cNvPr id="15" name="Picture 14" descr="A blue and black sign with white text&#10;&#10;AI-generated content may be incorrect.">
            <a:extLst>
              <a:ext uri="{FF2B5EF4-FFF2-40B4-BE49-F238E27FC236}">
                <a16:creationId xmlns:a16="http://schemas.microsoft.com/office/drawing/2014/main" id="{3710341F-4F56-2F37-0539-24899427D059}"/>
              </a:ext>
            </a:extLst>
          </p:cNvPr>
          <p:cNvPicPr>
            <a:picLocks noChangeAspect="1"/>
          </p:cNvPicPr>
          <p:nvPr userDrawn="1"/>
        </p:nvPicPr>
        <p:blipFill>
          <a:blip r:embed="rId5"/>
          <a:srcRect b="30387"/>
          <a:stretch>
            <a:fillRect/>
          </a:stretch>
        </p:blipFill>
        <p:spPr>
          <a:xfrm>
            <a:off x="10974719" y="1159453"/>
            <a:ext cx="950581" cy="322794"/>
          </a:xfrm>
          <a:prstGeom prst="rect">
            <a:avLst/>
          </a:prstGeom>
        </p:spPr>
      </p:pic>
      <p:pic>
        <p:nvPicPr>
          <p:cNvPr id="16" name="Picture 15" descr="A close-up of a logo&#10;&#10;AI-generated content may be incorrect.">
            <a:extLst>
              <a:ext uri="{FF2B5EF4-FFF2-40B4-BE49-F238E27FC236}">
                <a16:creationId xmlns:a16="http://schemas.microsoft.com/office/drawing/2014/main" id="{305F3626-869E-1458-D5B2-B9A23BDE3B1A}"/>
              </a:ext>
            </a:extLst>
          </p:cNvPr>
          <p:cNvPicPr>
            <a:picLocks noChangeAspect="1"/>
          </p:cNvPicPr>
          <p:nvPr userDrawn="1"/>
        </p:nvPicPr>
        <p:blipFill>
          <a:blip r:embed="rId6"/>
          <a:srcRect r="79375"/>
          <a:stretch>
            <a:fillRect/>
          </a:stretch>
        </p:blipFill>
        <p:spPr>
          <a:xfrm>
            <a:off x="11305255" y="2397989"/>
            <a:ext cx="448969" cy="710971"/>
          </a:xfrm>
          <a:prstGeom prst="rect">
            <a:avLst/>
          </a:prstGeom>
        </p:spPr>
      </p:pic>
      <p:sp>
        <p:nvSpPr>
          <p:cNvPr id="17" name="Title 3">
            <a:extLst>
              <a:ext uri="{FF2B5EF4-FFF2-40B4-BE49-F238E27FC236}">
                <a16:creationId xmlns:a16="http://schemas.microsoft.com/office/drawing/2014/main" id="{CBF0A8EA-9769-3F36-87DC-157EF0CA7532}"/>
              </a:ext>
            </a:extLst>
          </p:cNvPr>
          <p:cNvSpPr>
            <a:spLocks noGrp="1"/>
          </p:cNvSpPr>
          <p:nvPr>
            <p:ph type="title"/>
          </p:nvPr>
        </p:nvSpPr>
        <p:spPr>
          <a:xfrm>
            <a:off x="368300" y="316054"/>
            <a:ext cx="10264635" cy="496710"/>
          </a:xfrm>
        </p:spPr>
        <p:txBody>
          <a:bodyPr>
            <a:noAutofit/>
          </a:bodyPr>
          <a:lstStyle/>
          <a:p>
            <a:r>
              <a:rPr lang="en-US" dirty="0">
                <a:latin typeface="Avenir Next LT Pro" panose="020B0504020202020204" pitchFamily="34" charset="77"/>
              </a:rPr>
              <a:t>Slide Header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0126C62-E206-33E9-4C34-F2C39F690401}"/>
                  </a:ext>
                </a:extLst>
              </p:cNvPr>
              <p:cNvSpPr txBox="1">
                <a:spLocks noGrp="1" noRot="1" noMove="1" noResize="1" noEditPoints="1" noAdjustHandles="1" noChangeArrowheads="1" noChangeShapeType="1"/>
              </p:cNvSpPr>
              <p:nvPr userDrawn="1"/>
            </p:nvSpPr>
            <p:spPr>
              <a:xfrm>
                <a:off x="8250580" y="63975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2025 MRCT Center, CC BY-NC-SA 4.0 license.</a:t>
                </a:r>
              </a:p>
            </p:txBody>
          </p:sp>
        </mc:Choice>
        <mc:Fallback xmlns="">
          <p:sp>
            <p:nvSpPr>
              <p:cNvPr id="18" name="TextBox 17">
                <a:extLst>
                  <a:ext uri="{FF2B5EF4-FFF2-40B4-BE49-F238E27FC236}">
                    <a16:creationId xmlns:a16="http://schemas.microsoft.com/office/drawing/2014/main" id="{D0126C62-E206-33E9-4C34-F2C39F690401}"/>
                  </a:ext>
                </a:extLst>
              </p:cNvPr>
              <p:cNvSpPr txBox="1">
                <a:spLocks noGrp="1" noRot="1" noChangeAspect="1" noMove="1" noResize="1" noEditPoints="1" noAdjustHandles="1" noChangeArrowheads="1" noChangeShapeType="1" noTextEdit="1"/>
              </p:cNvSpPr>
              <p:nvPr userDrawn="1"/>
            </p:nvSpPr>
            <p:spPr>
              <a:xfrm>
                <a:off x="8250580" y="6397528"/>
                <a:ext cx="3054001" cy="246221"/>
              </a:xfrm>
              <a:prstGeom prst="rect">
                <a:avLst/>
              </a:prstGeom>
              <a:blipFill>
                <a:blip r:embed="rId7"/>
                <a:stretch>
                  <a:fillRect b="-9524"/>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72021C73-953E-8254-BB6C-4B1BAD85D61D}"/>
              </a:ext>
            </a:extLst>
          </p:cNvPr>
          <p:cNvSpPr txBox="1">
            <a:spLocks noGrp="1" noRot="1" noMove="1" noResize="1" noEditPoints="1" noAdjustHandles="1" noChangeArrowheads="1" noChangeShapeType="1"/>
          </p:cNvSpPr>
          <p:nvPr userDrawn="1"/>
        </p:nvSpPr>
        <p:spPr>
          <a:xfrm>
            <a:off x="11655674" y="639203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Tree>
    <p:extLst>
      <p:ext uri="{BB962C8B-B14F-4D97-AF65-F5344CB8AC3E}">
        <p14:creationId xmlns:p14="http://schemas.microsoft.com/office/powerpoint/2010/main" val="4053572694"/>
      </p:ext>
    </p:extLst>
  </p:cSld>
  <p:clrMapOvr>
    <a:masterClrMapping/>
  </p:clrMapOvr>
  <p:extLst>
    <p:ext uri="{DCECCB84-F9BA-43D5-87BE-67443E8EF086}">
      <p15:sldGuideLst xmlns:p15="http://schemas.microsoft.com/office/powerpoint/2012/main">
        <p15:guide id="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D3AE67-5AD3-00AA-745B-C1BD33B3CC9D}"/>
              </a:ext>
            </a:extLst>
          </p:cNvPr>
          <p:cNvSpPr>
            <a:spLocks noGrp="1"/>
          </p:cNvSpPr>
          <p:nvPr>
            <p:ph type="title"/>
          </p:nvPr>
        </p:nvSpPr>
        <p:spPr>
          <a:xfrm>
            <a:off x="368300" y="268554"/>
            <a:ext cx="10972800" cy="49671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2916025"/>
      </p:ext>
    </p:extLst>
  </p:cSld>
  <p:clrMap bg1="lt1" tx1="dk1" bg2="lt2" tx2="dk2" accent1="accent1" accent2="accent2" accent3="accent3" accent4="accent4" accent5="accent5" accent6="accent6" hlink="hlink" folHlink="folHlink"/>
  <p:sldLayoutIdLst>
    <p:sldLayoutId id="2147483654" r:id="rId1"/>
    <p:sldLayoutId id="2147483653" r:id="rId2"/>
    <p:sldLayoutId id="2147483662" r:id="rId3"/>
    <p:sldLayoutId id="2147483651" r:id="rId4"/>
    <p:sldLayoutId id="2147483655" r:id="rId5"/>
    <p:sldLayoutId id="2147483656" r:id="rId6"/>
    <p:sldLayoutId id="2147483657" r:id="rId7"/>
    <p:sldLayoutId id="2147483658" r:id="rId8"/>
    <p:sldLayoutId id="2147483659" r:id="rId9"/>
    <p:sldLayoutId id="2147483660" r:id="rId10"/>
    <p:sldLayoutId id="2147483663" r:id="rId11"/>
    <p:sldLayoutId id="2147483666" r:id="rId12"/>
    <p:sldLayoutId id="2147483668" r:id="rId13"/>
    <p:sldLayoutId id="2147483669" r:id="rId14"/>
    <p:sldLayoutId id="2147483670" r:id="rId15"/>
    <p:sldLayoutId id="2147483671" r:id="rId16"/>
  </p:sldLayoutIdLst>
  <p:hf sldNum="0" hdr="0" ftr="0" dt="0"/>
  <p:txStyles>
    <p:titleStyle>
      <a:lvl1pPr algn="l" defTabSz="914400" rtl="0" eaLnBrk="1" latinLnBrk="0" hangingPunct="1">
        <a:lnSpc>
          <a:spcPct val="90000"/>
        </a:lnSpc>
        <a:spcBef>
          <a:spcPct val="0"/>
        </a:spcBef>
        <a:buNone/>
        <a:defRPr sz="3300" b="1" i="0" kern="1200">
          <a:solidFill>
            <a:schemeClr val="tx2"/>
          </a:solidFill>
          <a:latin typeface="Avenir Next LT Pro" panose="020B0504020202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4" pos="240" userDrawn="1">
          <p15:clr>
            <a:srgbClr val="F26B43"/>
          </p15:clr>
        </p15:guide>
        <p15:guide id="5" pos="7056" userDrawn="1">
          <p15:clr>
            <a:srgbClr val="F26B43"/>
          </p15:clr>
        </p15:guide>
        <p15:guide id="7" pos="7440" userDrawn="1">
          <p15:clr>
            <a:srgbClr val="F26B43"/>
          </p15:clr>
        </p15:guide>
        <p15:guide id="8" orient="horz" pos="768" userDrawn="1">
          <p15:clr>
            <a:srgbClr val="F26B43"/>
          </p15:clr>
        </p15:guide>
        <p15:guide id="9" orient="horz" pos="912" userDrawn="1">
          <p15:clr>
            <a:srgbClr val="F26B43"/>
          </p15:clr>
        </p15:guide>
        <p15:guide id="10" orient="horz" pos="3744" userDrawn="1">
          <p15:clr>
            <a:srgbClr val="F26B43"/>
          </p15:clr>
        </p15:guide>
        <p15:guide id="11" pos="55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0.png"/><Relationship Id="rId7"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F849A7-10DF-E79C-7681-D34B225FF95E}"/>
              </a:ext>
            </a:extLst>
          </p:cNvPr>
          <p:cNvSpPr>
            <a:spLocks noGrp="1"/>
          </p:cNvSpPr>
          <p:nvPr>
            <p:ph type="title"/>
          </p:nvPr>
        </p:nvSpPr>
        <p:spPr>
          <a:xfrm>
            <a:off x="457506" y="698134"/>
            <a:ext cx="6855708" cy="1542565"/>
          </a:xfrm>
        </p:spPr>
        <p:txBody>
          <a:bodyPr>
            <a:normAutofit fontScale="90000"/>
          </a:bodyPr>
          <a:lstStyle/>
          <a:p>
            <a:r>
              <a:rPr lang="en-US" sz="6600" i="1" dirty="0">
                <a:solidFill>
                  <a:schemeClr val="accent4"/>
                </a:solidFill>
              </a:rPr>
              <a:t>Welcome</a:t>
            </a:r>
            <a:br>
              <a:rPr lang="en-US" sz="6600" i="1" dirty="0">
                <a:solidFill>
                  <a:schemeClr val="accent4"/>
                </a:solidFill>
              </a:rPr>
            </a:br>
            <a:r>
              <a:rPr lang="en-US" dirty="0"/>
              <a:t>Pediatric Platform Trials</a:t>
            </a:r>
          </a:p>
        </p:txBody>
      </p:sp>
      <p:pic>
        <p:nvPicPr>
          <p:cNvPr id="11" name="Picture 10">
            <a:extLst>
              <a:ext uri="{FF2B5EF4-FFF2-40B4-BE49-F238E27FC236}">
                <a16:creationId xmlns:a16="http://schemas.microsoft.com/office/drawing/2014/main" id="{844E8790-6D4B-4371-4722-EA772DC05052}"/>
              </a:ext>
            </a:extLst>
          </p:cNvPr>
          <p:cNvPicPr>
            <a:picLocks noChangeAspect="1"/>
          </p:cNvPicPr>
          <p:nvPr/>
        </p:nvPicPr>
        <p:blipFill>
          <a:blip r:embed="rId2"/>
          <a:stretch>
            <a:fillRect/>
          </a:stretch>
        </p:blipFill>
        <p:spPr>
          <a:xfrm>
            <a:off x="2463169" y="2715768"/>
            <a:ext cx="7004102" cy="1426464"/>
          </a:xfrm>
          <a:prstGeom prst="rect">
            <a:avLst/>
          </a:prstGeom>
        </p:spPr>
      </p:pic>
      <p:pic>
        <p:nvPicPr>
          <p:cNvPr id="12" name="Picture 11" descr="A logo of a butterfly&#10;&#10;AI-generated content may be incorrect.">
            <a:extLst>
              <a:ext uri="{FF2B5EF4-FFF2-40B4-BE49-F238E27FC236}">
                <a16:creationId xmlns:a16="http://schemas.microsoft.com/office/drawing/2014/main" id="{B55B6AEE-54F3-BDB1-1EEE-26D2E7A05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61677"/>
            <a:ext cx="2463169" cy="1306310"/>
          </a:xfrm>
          <a:prstGeom prst="rect">
            <a:avLst/>
          </a:prstGeom>
        </p:spPr>
      </p:pic>
      <p:pic>
        <p:nvPicPr>
          <p:cNvPr id="13" name="Picture 12" descr="A green and white logo with a white t-shirt&#10;&#10;AI-generated content may be incorrect.">
            <a:extLst>
              <a:ext uri="{FF2B5EF4-FFF2-40B4-BE49-F238E27FC236}">
                <a16:creationId xmlns:a16="http://schemas.microsoft.com/office/drawing/2014/main" id="{7822401A-240B-16A0-3BE2-AF6A87501D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245" y="4617301"/>
            <a:ext cx="1194376" cy="1250686"/>
          </a:xfrm>
          <a:prstGeom prst="rect">
            <a:avLst/>
          </a:prstGeom>
        </p:spPr>
      </p:pic>
      <p:pic>
        <p:nvPicPr>
          <p:cNvPr id="14" name="Picture 13" descr="A logo with pink and blue dots&#10;&#10;AI-generated content may be incorrect.">
            <a:extLst>
              <a:ext uri="{FF2B5EF4-FFF2-40B4-BE49-F238E27FC236}">
                <a16:creationId xmlns:a16="http://schemas.microsoft.com/office/drawing/2014/main" id="{90D2B5BF-A05F-988F-6256-FE6205FA1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3517" y="4561057"/>
            <a:ext cx="2646451" cy="1279118"/>
          </a:xfrm>
          <a:prstGeom prst="rect">
            <a:avLst/>
          </a:prstGeom>
        </p:spPr>
      </p:pic>
      <p:graphicFrame>
        <p:nvGraphicFramePr>
          <p:cNvPr id="15" name="Object 14">
            <a:extLst>
              <a:ext uri="{FF2B5EF4-FFF2-40B4-BE49-F238E27FC236}">
                <a16:creationId xmlns:a16="http://schemas.microsoft.com/office/drawing/2014/main" id="{55CD590B-9D20-F2C6-22E3-053FCF15080E}"/>
              </a:ext>
            </a:extLst>
          </p:cNvPr>
          <p:cNvGraphicFramePr>
            <a:graphicFrameLocks noChangeAspect="1"/>
          </p:cNvGraphicFramePr>
          <p:nvPr>
            <p:extLst>
              <p:ext uri="{D42A27DB-BD31-4B8C-83A1-F6EECF244321}">
                <p14:modId xmlns:p14="http://schemas.microsoft.com/office/powerpoint/2010/main" val="660783696"/>
              </p:ext>
            </p:extLst>
          </p:nvPr>
        </p:nvGraphicFramePr>
        <p:xfrm>
          <a:off x="7313214" y="4781087"/>
          <a:ext cx="2470897" cy="884600"/>
        </p:xfrm>
        <a:graphic>
          <a:graphicData uri="http://schemas.openxmlformats.org/presentationml/2006/ole">
            <mc:AlternateContent xmlns:mc="http://schemas.openxmlformats.org/markup-compatibility/2006">
              <mc:Choice xmlns:v="urn:schemas-microsoft-com:vml" Requires="v">
                <p:oleObj name="Acrobat Document" r:id="rId6" imgW="21545374" imgH="7715250" progId="Acrobat.Document.DC">
                  <p:embed/>
                </p:oleObj>
              </mc:Choice>
              <mc:Fallback>
                <p:oleObj name="Acrobat Document" r:id="rId6" imgW="21545374" imgH="7715250" progId="Acrobat.Document.DC">
                  <p:embed/>
                  <p:pic>
                    <p:nvPicPr>
                      <p:cNvPr id="11" name="Object 10">
                        <a:extLst>
                          <a:ext uri="{FF2B5EF4-FFF2-40B4-BE49-F238E27FC236}">
                            <a16:creationId xmlns:a16="http://schemas.microsoft.com/office/drawing/2014/main" id="{804C5394-5EA1-8F1D-93A3-41017A763816}"/>
                          </a:ext>
                        </a:extLst>
                      </p:cNvPr>
                      <p:cNvPicPr/>
                      <p:nvPr/>
                    </p:nvPicPr>
                    <p:blipFill>
                      <a:blip r:embed="rId7"/>
                      <a:stretch>
                        <a:fillRect/>
                      </a:stretch>
                    </p:blipFill>
                    <p:spPr>
                      <a:xfrm>
                        <a:off x="7313214" y="4781087"/>
                        <a:ext cx="2470897" cy="8846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3258050-91FA-1FB7-F556-2EBC3E5FC210}"/>
              </a:ext>
            </a:extLst>
          </p:cNvPr>
          <p:cNvGraphicFramePr>
            <a:graphicFrameLocks noChangeAspect="1"/>
          </p:cNvGraphicFramePr>
          <p:nvPr>
            <p:extLst>
              <p:ext uri="{D42A27DB-BD31-4B8C-83A1-F6EECF244321}">
                <p14:modId xmlns:p14="http://schemas.microsoft.com/office/powerpoint/2010/main" val="2281942523"/>
              </p:ext>
            </p:extLst>
          </p:nvPr>
        </p:nvGraphicFramePr>
        <p:xfrm>
          <a:off x="10006969" y="4751153"/>
          <a:ext cx="1876425" cy="944467"/>
        </p:xfrm>
        <a:graphic>
          <a:graphicData uri="http://schemas.openxmlformats.org/presentationml/2006/ole">
            <mc:AlternateContent xmlns:mc="http://schemas.openxmlformats.org/markup-compatibility/2006">
              <mc:Choice xmlns:v="urn:schemas-microsoft-com:vml" Requires="v">
                <p:oleObj name="Acrobat Document" r:id="rId8" imgW="2857500" imgH="1438251" progId="Acrobat.Document.DC">
                  <p:embed/>
                </p:oleObj>
              </mc:Choice>
              <mc:Fallback>
                <p:oleObj name="Acrobat Document" r:id="rId8" imgW="2857500" imgH="1438251" progId="Acrobat.Document.DC">
                  <p:embed/>
                  <p:pic>
                    <p:nvPicPr>
                      <p:cNvPr id="12" name="Object 11">
                        <a:extLst>
                          <a:ext uri="{FF2B5EF4-FFF2-40B4-BE49-F238E27FC236}">
                            <a16:creationId xmlns:a16="http://schemas.microsoft.com/office/drawing/2014/main" id="{02D3280C-F0B0-A97D-93F9-A72C345A27D6}"/>
                          </a:ext>
                        </a:extLst>
                      </p:cNvPr>
                      <p:cNvPicPr/>
                      <p:nvPr/>
                    </p:nvPicPr>
                    <p:blipFill>
                      <a:blip r:embed="rId9"/>
                      <a:stretch>
                        <a:fillRect/>
                      </a:stretch>
                    </p:blipFill>
                    <p:spPr>
                      <a:xfrm>
                        <a:off x="10006969" y="4751153"/>
                        <a:ext cx="1876425" cy="944467"/>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F236E6BB-2160-792A-D02B-F25D90172A1F}"/>
              </a:ext>
            </a:extLst>
          </p:cNvPr>
          <p:cNvSpPr txBox="1"/>
          <p:nvPr/>
        </p:nvSpPr>
        <p:spPr>
          <a:xfrm>
            <a:off x="46523" y="4247969"/>
            <a:ext cx="1915589" cy="369332"/>
          </a:xfrm>
          <a:prstGeom prst="rect">
            <a:avLst/>
          </a:prstGeom>
          <a:solidFill>
            <a:schemeClr val="bg1"/>
          </a:solidFill>
        </p:spPr>
        <p:txBody>
          <a:bodyPr wrap="none" rtlCol="0">
            <a:spAutoFit/>
          </a:bodyPr>
          <a:lstStyle/>
          <a:p>
            <a:r>
              <a:rPr lang="en-US" b="1" dirty="0">
                <a:solidFill>
                  <a:srgbClr val="C00000"/>
                </a:solidFill>
              </a:rPr>
              <a:t>SPONSORED BY:</a:t>
            </a:r>
          </a:p>
        </p:txBody>
      </p:sp>
    </p:spTree>
    <p:extLst>
      <p:ext uri="{BB962C8B-B14F-4D97-AF65-F5344CB8AC3E}">
        <p14:creationId xmlns:p14="http://schemas.microsoft.com/office/powerpoint/2010/main" val="228815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34C41A-8D06-5EBF-FEC8-8EBC99BBC5DB}"/>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solidFill>
                  <a:schemeClr val="tx1"/>
                </a:solidFill>
              </a:rPr>
              <a:t>Biomarker team charged with identifying targets and helping to select assets</a:t>
            </a:r>
          </a:p>
          <a:p>
            <a:pPr marL="285750" indent="-285750">
              <a:buFont typeface="Arial" panose="020B0604020202020204" pitchFamily="34" charset="0"/>
              <a:buChar char="•"/>
            </a:pPr>
            <a:r>
              <a:rPr lang="en-US" dirty="0">
                <a:solidFill>
                  <a:schemeClr val="tx1"/>
                </a:solidFill>
              </a:rPr>
              <a:t>LLS team solicits meetings with potential industry partners and meets in a variety of forums</a:t>
            </a:r>
          </a:p>
          <a:p>
            <a:pPr marL="742950" lvl="1" indent="-285750">
              <a:buFont typeface="Arial" panose="020B0604020202020204" pitchFamily="34" charset="0"/>
              <a:buChar char="•"/>
            </a:pPr>
            <a:r>
              <a:rPr lang="en-US" dirty="0">
                <a:solidFill>
                  <a:schemeClr val="tx1"/>
                </a:solidFill>
              </a:rPr>
              <a:t>Yearly ASH meetings</a:t>
            </a:r>
          </a:p>
          <a:p>
            <a:pPr marL="742950" lvl="1" indent="-285750">
              <a:buFont typeface="Arial" panose="020B0604020202020204" pitchFamily="34" charset="0"/>
              <a:buChar char="•"/>
            </a:pPr>
            <a:r>
              <a:rPr lang="en-US" dirty="0">
                <a:solidFill>
                  <a:schemeClr val="tx1"/>
                </a:solidFill>
              </a:rPr>
              <a:t>Monthly calls with Industry partners to introduce </a:t>
            </a:r>
            <a:r>
              <a:rPr lang="en-US" dirty="0" err="1">
                <a:solidFill>
                  <a:schemeClr val="tx1"/>
                </a:solidFill>
              </a:rPr>
              <a:t>PedAL</a:t>
            </a:r>
            <a:r>
              <a:rPr lang="en-US" dirty="0">
                <a:solidFill>
                  <a:schemeClr val="tx1"/>
                </a:solidFill>
              </a:rPr>
              <a:t> and hear about assets</a:t>
            </a:r>
          </a:p>
          <a:p>
            <a:pPr marL="742950" lvl="1" indent="-285750">
              <a:buFont typeface="Arial" panose="020B0604020202020204" pitchFamily="34" charset="0"/>
              <a:buChar char="•"/>
            </a:pPr>
            <a:r>
              <a:rPr lang="en-US" dirty="0">
                <a:solidFill>
                  <a:schemeClr val="tx1"/>
                </a:solidFill>
              </a:rPr>
              <a:t>Note – These meetings often happen prior to the drug approval for any other indication </a:t>
            </a:r>
          </a:p>
        </p:txBody>
      </p:sp>
      <p:sp>
        <p:nvSpPr>
          <p:cNvPr id="2" name="Title 1">
            <a:extLst>
              <a:ext uri="{FF2B5EF4-FFF2-40B4-BE49-F238E27FC236}">
                <a16:creationId xmlns:a16="http://schemas.microsoft.com/office/drawing/2014/main" id="{234921D6-6F9E-5024-E9BC-B9CB3BE37AA0}"/>
              </a:ext>
            </a:extLst>
          </p:cNvPr>
          <p:cNvSpPr>
            <a:spLocks noGrp="1"/>
          </p:cNvSpPr>
          <p:nvPr>
            <p:ph type="title"/>
          </p:nvPr>
        </p:nvSpPr>
        <p:spPr/>
        <p:txBody>
          <a:bodyPr>
            <a:normAutofit fontScale="90000"/>
          </a:bodyPr>
          <a:lstStyle/>
          <a:p>
            <a:r>
              <a:rPr lang="en-US" dirty="0"/>
              <a:t>Identification/Prioritization/Selection of Assets</a:t>
            </a:r>
          </a:p>
        </p:txBody>
      </p:sp>
    </p:spTree>
    <p:extLst>
      <p:ext uri="{BB962C8B-B14F-4D97-AF65-F5344CB8AC3E}">
        <p14:creationId xmlns:p14="http://schemas.microsoft.com/office/powerpoint/2010/main" val="3604745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3078-FDC8-4F88-7DDD-21BC0B6ECB44}"/>
              </a:ext>
            </a:extLst>
          </p:cNvPr>
          <p:cNvSpPr>
            <a:spLocks noGrp="1"/>
          </p:cNvSpPr>
          <p:nvPr>
            <p:ph type="title"/>
          </p:nvPr>
        </p:nvSpPr>
        <p:spPr>
          <a:xfrm>
            <a:off x="0" y="1"/>
            <a:ext cx="7666182" cy="801278"/>
          </a:xfrm>
        </p:spPr>
        <p:txBody>
          <a:bodyPr>
            <a:normAutofit/>
          </a:bodyPr>
          <a:lstStyle/>
          <a:p>
            <a:pPr algn="ctr"/>
            <a:r>
              <a:rPr lang="en-US" dirty="0"/>
              <a:t>PEDAL: Timelines</a:t>
            </a:r>
            <a:r>
              <a:rPr lang="en-US" sz="3200" dirty="0">
                <a:solidFill>
                  <a:schemeClr val="bg1"/>
                </a:solidFill>
              </a:rPr>
              <a:t> Timelines</a:t>
            </a:r>
          </a:p>
        </p:txBody>
      </p:sp>
      <p:graphicFrame>
        <p:nvGraphicFramePr>
          <p:cNvPr id="3" name="Table 2">
            <a:extLst>
              <a:ext uri="{FF2B5EF4-FFF2-40B4-BE49-F238E27FC236}">
                <a16:creationId xmlns:a16="http://schemas.microsoft.com/office/drawing/2014/main" id="{50FE44EF-F0FC-5847-8726-D9B04FEC4002}"/>
              </a:ext>
            </a:extLst>
          </p:cNvPr>
          <p:cNvGraphicFramePr>
            <a:graphicFrameLocks noGrp="1"/>
          </p:cNvGraphicFramePr>
          <p:nvPr/>
        </p:nvGraphicFramePr>
        <p:xfrm>
          <a:off x="379562" y="706394"/>
          <a:ext cx="11350860" cy="6107453"/>
        </p:xfrm>
        <a:graphic>
          <a:graphicData uri="http://schemas.openxmlformats.org/drawingml/2006/table">
            <a:tbl>
              <a:tblPr firstRow="1" firstCol="1" bandRow="1">
                <a:tableStyleId>{5C22544A-7EE6-4342-B048-85BDC9FD1C3A}</a:tableStyleId>
              </a:tblPr>
              <a:tblGrid>
                <a:gridCol w="795780">
                  <a:extLst>
                    <a:ext uri="{9D8B030D-6E8A-4147-A177-3AD203B41FA5}">
                      <a16:colId xmlns:a16="http://schemas.microsoft.com/office/drawing/2014/main" val="2772505099"/>
                    </a:ext>
                  </a:extLst>
                </a:gridCol>
                <a:gridCol w="1328567">
                  <a:extLst>
                    <a:ext uri="{9D8B030D-6E8A-4147-A177-3AD203B41FA5}">
                      <a16:colId xmlns:a16="http://schemas.microsoft.com/office/drawing/2014/main" val="1080061657"/>
                    </a:ext>
                  </a:extLst>
                </a:gridCol>
                <a:gridCol w="1883422">
                  <a:extLst>
                    <a:ext uri="{9D8B030D-6E8A-4147-A177-3AD203B41FA5}">
                      <a16:colId xmlns:a16="http://schemas.microsoft.com/office/drawing/2014/main" val="3808233193"/>
                    </a:ext>
                  </a:extLst>
                </a:gridCol>
                <a:gridCol w="1410065">
                  <a:extLst>
                    <a:ext uri="{9D8B030D-6E8A-4147-A177-3AD203B41FA5}">
                      <a16:colId xmlns:a16="http://schemas.microsoft.com/office/drawing/2014/main" val="3326036178"/>
                    </a:ext>
                  </a:extLst>
                </a:gridCol>
                <a:gridCol w="1403794">
                  <a:extLst>
                    <a:ext uri="{9D8B030D-6E8A-4147-A177-3AD203B41FA5}">
                      <a16:colId xmlns:a16="http://schemas.microsoft.com/office/drawing/2014/main" val="355103941"/>
                    </a:ext>
                  </a:extLst>
                </a:gridCol>
                <a:gridCol w="2264616">
                  <a:extLst>
                    <a:ext uri="{9D8B030D-6E8A-4147-A177-3AD203B41FA5}">
                      <a16:colId xmlns:a16="http://schemas.microsoft.com/office/drawing/2014/main" val="3751428297"/>
                    </a:ext>
                  </a:extLst>
                </a:gridCol>
                <a:gridCol w="2264616">
                  <a:extLst>
                    <a:ext uri="{9D8B030D-6E8A-4147-A177-3AD203B41FA5}">
                      <a16:colId xmlns:a16="http://schemas.microsoft.com/office/drawing/2014/main" val="455629591"/>
                    </a:ext>
                  </a:extLst>
                </a:gridCol>
              </a:tblGrid>
              <a:tr h="438796">
                <a:tc>
                  <a:txBody>
                    <a:bodyPr/>
                    <a:lstStyle/>
                    <a:p>
                      <a:pPr marL="0" marR="0" algn="ctr">
                        <a:lnSpc>
                          <a:spcPct val="107000"/>
                        </a:lnSpc>
                        <a:spcBef>
                          <a:spcPts val="0"/>
                        </a:spcBef>
                        <a:spcAft>
                          <a:spcPts val="0"/>
                        </a:spcAft>
                      </a:pPr>
                      <a:r>
                        <a:rPr lang="en-US" sz="1300" kern="100">
                          <a:effectLst/>
                        </a:rPr>
                        <a:t>Trial</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gn="ctr">
                        <a:lnSpc>
                          <a:spcPct val="107000"/>
                        </a:lnSpc>
                        <a:spcBef>
                          <a:spcPts val="0"/>
                        </a:spcBef>
                        <a:spcAft>
                          <a:spcPts val="0"/>
                        </a:spcAft>
                      </a:pPr>
                      <a:r>
                        <a:rPr lang="en-US" sz="1300" kern="100">
                          <a:effectLst/>
                        </a:rPr>
                        <a:t>Initial Concept Date</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gn="ctr">
                        <a:lnSpc>
                          <a:spcPct val="107000"/>
                        </a:lnSpc>
                        <a:spcBef>
                          <a:spcPts val="0"/>
                        </a:spcBef>
                        <a:spcAft>
                          <a:spcPts val="0"/>
                        </a:spcAft>
                      </a:pPr>
                      <a:r>
                        <a:rPr lang="en-US" sz="1300" kern="100">
                          <a:effectLst/>
                        </a:rPr>
                        <a:t>Trial Activation or discontuation date?</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gn="ctr">
                        <a:lnSpc>
                          <a:spcPct val="107000"/>
                        </a:lnSpc>
                        <a:spcBef>
                          <a:spcPts val="0"/>
                        </a:spcBef>
                        <a:spcAft>
                          <a:spcPts val="0"/>
                        </a:spcAft>
                      </a:pPr>
                      <a:r>
                        <a:rPr lang="en-US" sz="1300" kern="100" dirty="0">
                          <a:effectLst/>
                        </a:rPr>
                        <a:t>US Sponsor</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gn="ctr">
                        <a:lnSpc>
                          <a:spcPct val="107000"/>
                        </a:lnSpc>
                        <a:spcBef>
                          <a:spcPts val="0"/>
                        </a:spcBef>
                        <a:spcAft>
                          <a:spcPts val="0"/>
                        </a:spcAft>
                      </a:pPr>
                      <a:r>
                        <a:rPr lang="en-US" sz="1300" kern="100" dirty="0">
                          <a:effectLst/>
                        </a:rPr>
                        <a:t>EU Sponsor</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gn="ctr">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Regulatory Considerations </a:t>
                      </a:r>
                    </a:p>
                  </a:txBody>
                  <a:tcPr marL="77549" marR="77549" marT="0" marB="0"/>
                </a:tc>
                <a:tc>
                  <a:txBody>
                    <a:bodyPr/>
                    <a:lstStyle/>
                    <a:p>
                      <a:pPr marL="0" marR="0" algn="ctr">
                        <a:lnSpc>
                          <a:spcPct val="107000"/>
                        </a:lnSpc>
                        <a:spcBef>
                          <a:spcPts val="0"/>
                        </a:spcBef>
                        <a:spcAft>
                          <a:spcPts val="0"/>
                        </a:spcAft>
                      </a:pPr>
                      <a:r>
                        <a:rPr lang="en-US" sz="1300" kern="100" dirty="0">
                          <a:effectLst/>
                        </a:rPr>
                        <a:t>Funding</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extLst>
                  <a:ext uri="{0D108BD9-81ED-4DB2-BD59-A6C34878D82A}">
                    <a16:rowId xmlns:a16="http://schemas.microsoft.com/office/drawing/2014/main" val="1472452332"/>
                  </a:ext>
                </a:extLst>
              </a:tr>
              <a:tr h="825896">
                <a:tc>
                  <a:txBody>
                    <a:bodyPr/>
                    <a:lstStyle/>
                    <a:p>
                      <a:pPr marL="0" marR="0">
                        <a:lnSpc>
                          <a:spcPct val="107000"/>
                        </a:lnSpc>
                        <a:spcBef>
                          <a:spcPts val="0"/>
                        </a:spcBef>
                        <a:spcAft>
                          <a:spcPts val="0"/>
                        </a:spcAft>
                      </a:pPr>
                      <a:r>
                        <a:rPr lang="en-US" sz="1300" kern="100" dirty="0">
                          <a:effectLst/>
                        </a:rPr>
                        <a:t>A</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2017</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11/17/2020 - discontinued</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a:effectLst/>
                        </a:rPr>
                        <a:t>NCI</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a:effectLst/>
                        </a:rPr>
                        <a:t>NA</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No formal interactions</a:t>
                      </a:r>
                    </a:p>
                  </a:txBody>
                  <a:tcPr marL="77549" marR="77549" marT="0" marB="0"/>
                </a:tc>
                <a:tc>
                  <a:txBody>
                    <a:bodyPr/>
                    <a:lstStyle/>
                    <a:p>
                      <a:pPr marL="0" marR="0">
                        <a:lnSpc>
                          <a:spcPct val="107000"/>
                        </a:lnSpc>
                        <a:spcBef>
                          <a:spcPts val="0"/>
                        </a:spcBef>
                        <a:spcAft>
                          <a:spcPts val="0"/>
                        </a:spcAft>
                      </a:pPr>
                      <a:r>
                        <a:rPr lang="en-US" sz="1300" kern="100" dirty="0">
                          <a:effectLst/>
                        </a:rPr>
                        <a:t>NCI Infrastructure</a:t>
                      </a:r>
                    </a:p>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NCI CRADA</a:t>
                      </a:r>
                    </a:p>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Industry – drug and distribution </a:t>
                      </a:r>
                    </a:p>
                  </a:txBody>
                  <a:tcPr marL="77549" marR="77549" marT="0" marB="0"/>
                </a:tc>
                <a:extLst>
                  <a:ext uri="{0D108BD9-81ED-4DB2-BD59-A6C34878D82A}">
                    <a16:rowId xmlns:a16="http://schemas.microsoft.com/office/drawing/2014/main" val="349364985"/>
                  </a:ext>
                </a:extLst>
              </a:tr>
              <a:tr h="1036374">
                <a:tc>
                  <a:txBody>
                    <a:bodyPr/>
                    <a:lstStyle/>
                    <a:p>
                      <a:pPr marL="0" marR="0">
                        <a:lnSpc>
                          <a:spcPct val="107000"/>
                        </a:lnSpc>
                        <a:spcBef>
                          <a:spcPts val="0"/>
                        </a:spcBef>
                        <a:spcAft>
                          <a:spcPts val="0"/>
                        </a:spcAft>
                      </a:pPr>
                      <a:r>
                        <a:rPr lang="en-US" sz="1300" kern="100" dirty="0">
                          <a:effectLst/>
                        </a:rPr>
                        <a:t>B</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8/7/2020</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2/10/2023 - discontinued</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LLS</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GPOH</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LLS led FDA Type C meeting discussions on response and DLT definitions. </a:t>
                      </a:r>
                    </a:p>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No PIP, no </a:t>
                      </a:r>
                      <a:r>
                        <a:rPr lang="en-US" sz="1300" kern="100" dirty="0" err="1">
                          <a:effectLst/>
                          <a:latin typeface="Calibri" panose="020F0502020204030204" pitchFamily="34" charset="0"/>
                          <a:ea typeface="Calibri" panose="020F0502020204030204" pitchFamily="34" charset="0"/>
                          <a:cs typeface="Times New Roman" panose="02020603050405020304" pitchFamily="18" charset="0"/>
                        </a:rPr>
                        <a:t>iPSP</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LLS, GPOH – protocol development</a:t>
                      </a:r>
                    </a:p>
                    <a:p>
                      <a:pPr marL="0" marR="0">
                        <a:lnSpc>
                          <a:spcPct val="107000"/>
                        </a:lnSpc>
                        <a:spcBef>
                          <a:spcPts val="0"/>
                        </a:spcBef>
                        <a:spcAft>
                          <a:spcPts val="0"/>
                        </a:spcAft>
                      </a:pPr>
                      <a:r>
                        <a:rPr lang="en-US" sz="1300" kern="100" dirty="0">
                          <a:effectLst/>
                        </a:rPr>
                        <a:t>NCI and Pharma – trial support (no finalized industry contract)</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extLst>
                  <a:ext uri="{0D108BD9-81ED-4DB2-BD59-A6C34878D82A}">
                    <a16:rowId xmlns:a16="http://schemas.microsoft.com/office/drawing/2014/main" val="2072425828"/>
                  </a:ext>
                </a:extLst>
              </a:tr>
              <a:tr h="873337">
                <a:tc>
                  <a:txBody>
                    <a:bodyPr/>
                    <a:lstStyle/>
                    <a:p>
                      <a:pPr marL="0" marR="0">
                        <a:lnSpc>
                          <a:spcPct val="107000"/>
                        </a:lnSpc>
                        <a:spcBef>
                          <a:spcPts val="0"/>
                        </a:spcBef>
                        <a:spcAft>
                          <a:spcPts val="0"/>
                        </a:spcAft>
                      </a:pPr>
                      <a:r>
                        <a:rPr lang="en-US" sz="1300" kern="100" dirty="0">
                          <a:effectLst/>
                        </a:rPr>
                        <a:t>C</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2018</a:t>
                      </a:r>
                    </a:p>
                  </a:txBody>
                  <a:tcPr marL="77549" marR="77549" marT="0" marB="0"/>
                </a:tc>
                <a:tc>
                  <a:txBody>
                    <a:bodyPr/>
                    <a:lstStyle/>
                    <a:p>
                      <a:pPr marL="0" marR="0">
                        <a:lnSpc>
                          <a:spcPct val="107000"/>
                        </a:lnSpc>
                        <a:spcBef>
                          <a:spcPts val="0"/>
                        </a:spcBef>
                        <a:spcAft>
                          <a:spcPts val="800"/>
                        </a:spcAft>
                      </a:pPr>
                      <a:r>
                        <a:rPr lang="en-US" sz="1300" kern="100" dirty="0">
                          <a:effectLst/>
                        </a:rPr>
                        <a:t> 6/26/2023 (open)</a:t>
                      </a:r>
                    </a:p>
                    <a:p>
                      <a:pPr marL="0" marR="0">
                        <a:lnSpc>
                          <a:spcPct val="107000"/>
                        </a:lnSpc>
                        <a:spcBef>
                          <a:spcPts val="0"/>
                        </a:spcBef>
                        <a:spcAft>
                          <a:spcPts val="0"/>
                        </a:spcAft>
                      </a:pPr>
                      <a:r>
                        <a:rPr lang="en-US" sz="1300" kern="100" dirty="0">
                          <a:effectLst/>
                        </a:rPr>
                        <a:t>7/29/2024 (discontinued)</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NCI (PEP-CTN)</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a:effectLst/>
                        </a:rPr>
                        <a:t>NA</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IND only</a:t>
                      </a:r>
                    </a:p>
                  </a:txBody>
                  <a:tcPr marL="77549" marR="77549" marT="0" marB="0"/>
                </a:tc>
                <a:tc>
                  <a:txBody>
                    <a:bodyPr/>
                    <a:lstStyle/>
                    <a:p>
                      <a:pPr marL="0" marR="0">
                        <a:lnSpc>
                          <a:spcPct val="107000"/>
                        </a:lnSpc>
                        <a:spcBef>
                          <a:spcPts val="0"/>
                        </a:spcBef>
                        <a:spcAft>
                          <a:spcPts val="0"/>
                        </a:spcAft>
                      </a:pPr>
                      <a:r>
                        <a:rPr lang="en-US" sz="1300" kern="100" dirty="0">
                          <a:effectLst/>
                        </a:rPr>
                        <a:t>NCI Infrastructure</a:t>
                      </a:r>
                    </a:p>
                    <a:p>
                      <a:pPr marL="0" marR="0">
                        <a:lnSpc>
                          <a:spcPct val="107000"/>
                        </a:lnSpc>
                        <a:spcBef>
                          <a:spcPts val="0"/>
                        </a:spcBef>
                        <a:spcAft>
                          <a:spcPts val="0"/>
                        </a:spcAft>
                      </a:pPr>
                      <a:r>
                        <a:rPr lang="en-US" sz="1300" kern="100" dirty="0">
                          <a:effectLst/>
                        </a:rPr>
                        <a:t>Pharma –  minimal support</a:t>
                      </a:r>
                    </a:p>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LLS – protocol development</a:t>
                      </a:r>
                    </a:p>
                  </a:txBody>
                  <a:tcPr marL="77549" marR="77549" marT="0" marB="0"/>
                </a:tc>
                <a:extLst>
                  <a:ext uri="{0D108BD9-81ED-4DB2-BD59-A6C34878D82A}">
                    <a16:rowId xmlns:a16="http://schemas.microsoft.com/office/drawing/2014/main" val="1103056031"/>
                  </a:ext>
                </a:extLst>
              </a:tr>
              <a:tr h="619297">
                <a:tc>
                  <a:txBody>
                    <a:bodyPr/>
                    <a:lstStyle/>
                    <a:p>
                      <a:pPr marL="0" marR="0">
                        <a:lnSpc>
                          <a:spcPct val="107000"/>
                        </a:lnSpc>
                        <a:spcBef>
                          <a:spcPts val="0"/>
                        </a:spcBef>
                        <a:spcAft>
                          <a:spcPts val="0"/>
                        </a:spcAft>
                      </a:pPr>
                      <a:r>
                        <a:rPr lang="en-US" sz="1300" kern="100" dirty="0">
                          <a:solidFill>
                            <a:schemeClr val="tx1"/>
                          </a:solidFill>
                          <a:effectLst/>
                        </a:rPr>
                        <a:t>D</a:t>
                      </a:r>
                      <a:endParaRPr lang="en-US" sz="13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solidFill>
                      <a:srgbClr val="FFFF00"/>
                    </a:solidFill>
                  </a:tcPr>
                </a:tc>
                <a:tc>
                  <a:txBody>
                    <a:bodyPr/>
                    <a:lstStyle/>
                    <a:p>
                      <a:pPr marL="0" marR="0">
                        <a:lnSpc>
                          <a:spcPct val="107000"/>
                        </a:lnSpc>
                        <a:spcBef>
                          <a:spcPts val="0"/>
                        </a:spcBef>
                        <a:spcAft>
                          <a:spcPts val="0"/>
                        </a:spcAft>
                      </a:pPr>
                      <a:r>
                        <a:rPr lang="en-US" sz="1300" kern="100" dirty="0">
                          <a:effectLst/>
                        </a:rPr>
                        <a:t>4/7/2021</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solidFill>
                      <a:srgbClr val="FFFF00"/>
                    </a:solidFill>
                  </a:tcPr>
                </a:tc>
                <a:tc>
                  <a:txBody>
                    <a:bodyPr/>
                    <a:lstStyle/>
                    <a:p>
                      <a:pPr marL="0" marR="0">
                        <a:lnSpc>
                          <a:spcPct val="107000"/>
                        </a:lnSpc>
                        <a:spcBef>
                          <a:spcPts val="0"/>
                        </a:spcBef>
                        <a:spcAft>
                          <a:spcPts val="0"/>
                        </a:spcAft>
                      </a:pPr>
                      <a:r>
                        <a:rPr lang="en-US" sz="1300" kern="100" dirty="0">
                          <a:effectLst/>
                        </a:rPr>
                        <a:t>6/16/2022 – trial ongoing</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solidFill>
                      <a:srgbClr val="FFFF00"/>
                    </a:solidFill>
                  </a:tcPr>
                </a:tc>
                <a:tc>
                  <a:txBody>
                    <a:bodyPr/>
                    <a:lstStyle/>
                    <a:p>
                      <a:pPr marL="0" marR="0">
                        <a:lnSpc>
                          <a:spcPct val="107000"/>
                        </a:lnSpc>
                        <a:spcBef>
                          <a:spcPts val="0"/>
                        </a:spcBef>
                        <a:spcAft>
                          <a:spcPts val="0"/>
                        </a:spcAft>
                      </a:pPr>
                      <a:r>
                        <a:rPr lang="en-US" sz="1300" kern="100" dirty="0">
                          <a:effectLst/>
                        </a:rPr>
                        <a:t>LLS</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solidFill>
                      <a:srgbClr val="FFFF00"/>
                    </a:solidFill>
                  </a:tcPr>
                </a:tc>
                <a:tc>
                  <a:txBody>
                    <a:bodyPr/>
                    <a:lstStyle/>
                    <a:p>
                      <a:pPr marL="0" marR="0">
                        <a:lnSpc>
                          <a:spcPct val="107000"/>
                        </a:lnSpc>
                        <a:spcBef>
                          <a:spcPts val="0"/>
                        </a:spcBef>
                        <a:spcAft>
                          <a:spcPts val="0"/>
                        </a:spcAft>
                      </a:pPr>
                      <a:r>
                        <a:rPr lang="en-US" sz="1300" kern="100" dirty="0">
                          <a:effectLst/>
                        </a:rPr>
                        <a:t>PMC</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solidFill>
                      <a:srgbClr val="FFFF00"/>
                    </a:solidFill>
                  </a:tcPr>
                </a:tc>
                <a:tc>
                  <a:txBody>
                    <a:bodyPr/>
                    <a:lstStyle/>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Pharma negotiated PIP and </a:t>
                      </a:r>
                      <a:r>
                        <a:rPr lang="en-US" sz="1300" kern="100" dirty="0" err="1">
                          <a:effectLst/>
                          <a:latin typeface="Calibri" panose="020F0502020204030204" pitchFamily="34" charset="0"/>
                          <a:ea typeface="Calibri" panose="020F0502020204030204" pitchFamily="34" charset="0"/>
                          <a:cs typeface="Times New Roman" panose="02020603050405020304" pitchFamily="18" charset="0"/>
                        </a:rPr>
                        <a:t>iPSP</a:t>
                      </a: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 Academic input led to amendment of the PIP</a:t>
                      </a:r>
                    </a:p>
                  </a:txBody>
                  <a:tcPr marL="77549" marR="77549" marT="0" marB="0">
                    <a:solidFill>
                      <a:srgbClr val="FFFF00"/>
                    </a:solidFill>
                  </a:tcPr>
                </a:tc>
                <a:tc>
                  <a:txBody>
                    <a:bodyPr/>
                    <a:lstStyle/>
                    <a:p>
                      <a:pPr marL="0" marR="0">
                        <a:lnSpc>
                          <a:spcPct val="107000"/>
                        </a:lnSpc>
                        <a:spcBef>
                          <a:spcPts val="0"/>
                        </a:spcBef>
                        <a:spcAft>
                          <a:spcPts val="0"/>
                        </a:spcAft>
                      </a:pPr>
                      <a:r>
                        <a:rPr lang="en-US" sz="1300" kern="100" dirty="0">
                          <a:effectLst/>
                        </a:rPr>
                        <a:t>LLS, COG, PMC all developed versions of the protocol with industry collaboration. </a:t>
                      </a:r>
                    </a:p>
                  </a:txBody>
                  <a:tcPr marL="77549" marR="77549" marT="0" marB="0">
                    <a:solidFill>
                      <a:srgbClr val="FFFF00"/>
                    </a:solidFill>
                  </a:tcPr>
                </a:tc>
                <a:extLst>
                  <a:ext uri="{0D108BD9-81ED-4DB2-BD59-A6C34878D82A}">
                    <a16:rowId xmlns:a16="http://schemas.microsoft.com/office/drawing/2014/main" val="876210430"/>
                  </a:ext>
                </a:extLst>
              </a:tr>
              <a:tr h="408319">
                <a:tc>
                  <a:txBody>
                    <a:bodyPr/>
                    <a:lstStyle/>
                    <a:p>
                      <a:pPr marL="0" marR="0">
                        <a:lnSpc>
                          <a:spcPct val="107000"/>
                        </a:lnSpc>
                        <a:spcBef>
                          <a:spcPts val="0"/>
                        </a:spcBef>
                        <a:spcAft>
                          <a:spcPts val="0"/>
                        </a:spcAft>
                      </a:pPr>
                      <a:r>
                        <a:rPr lang="en-US" sz="1300" kern="100" dirty="0">
                          <a:effectLst/>
                        </a:rPr>
                        <a:t>F</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7/1/2021</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12/2023 - discontinued</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LLS</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PMC</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PIP </a:t>
                      </a:r>
                      <a:r>
                        <a:rPr lang="en-US" sz="1300" kern="100" dirty="0" err="1">
                          <a:effectLst/>
                          <a:latin typeface="Calibri" panose="020F0502020204030204" pitchFamily="34" charset="0"/>
                          <a:ea typeface="Calibri" panose="020F0502020204030204" pitchFamily="34" charset="0"/>
                          <a:cs typeface="Times New Roman" panose="02020603050405020304" pitchFamily="18" charset="0"/>
                        </a:rPr>
                        <a:t>iPSP</a:t>
                      </a: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 planned but study development discontinued</a:t>
                      </a:r>
                    </a:p>
                  </a:txBody>
                  <a:tcPr marL="77549" marR="77549" marT="0" marB="0"/>
                </a:tc>
                <a:tc>
                  <a:txBody>
                    <a:bodyPr/>
                    <a:lstStyle/>
                    <a:p>
                      <a:pPr marL="0" marR="0">
                        <a:lnSpc>
                          <a:spcPct val="107000"/>
                        </a:lnSpc>
                        <a:spcBef>
                          <a:spcPts val="0"/>
                        </a:spcBef>
                        <a:spcAft>
                          <a:spcPts val="0"/>
                        </a:spcAft>
                      </a:pPr>
                      <a:r>
                        <a:rPr lang="en-US" sz="1300" kern="100" dirty="0">
                          <a:effectLst/>
                        </a:rPr>
                        <a:t> LLS- protocol development</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extLst>
                  <a:ext uri="{0D108BD9-81ED-4DB2-BD59-A6C34878D82A}">
                    <a16:rowId xmlns:a16="http://schemas.microsoft.com/office/drawing/2014/main" val="2255917427"/>
                  </a:ext>
                </a:extLst>
              </a:tr>
              <a:tr h="1036374">
                <a:tc>
                  <a:txBody>
                    <a:bodyPr/>
                    <a:lstStyle/>
                    <a:p>
                      <a:pPr marL="0" marR="0">
                        <a:lnSpc>
                          <a:spcPct val="107000"/>
                        </a:lnSpc>
                        <a:spcBef>
                          <a:spcPts val="0"/>
                        </a:spcBef>
                        <a:spcAft>
                          <a:spcPts val="0"/>
                        </a:spcAft>
                      </a:pPr>
                      <a:r>
                        <a:rPr lang="en-US" sz="1300" kern="100" dirty="0">
                          <a:effectLst/>
                        </a:rPr>
                        <a:t>G</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COG SC approval – 4/22</a:t>
                      </a:r>
                    </a:p>
                    <a:p>
                      <a:pPr marL="0" marR="0">
                        <a:lnSpc>
                          <a:spcPct val="107000"/>
                        </a:lnSpc>
                        <a:spcBef>
                          <a:spcPts val="0"/>
                        </a:spcBef>
                        <a:spcAft>
                          <a:spcPts val="0"/>
                        </a:spcAft>
                      </a:pPr>
                      <a:r>
                        <a:rPr lang="en-US" sz="1300" kern="100" dirty="0">
                          <a:effectLst/>
                        </a:rPr>
                        <a:t>NCI approval 9/22</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OEWG extensions granted between 7/23 and 7/24</a:t>
                      </a:r>
                    </a:p>
                    <a:p>
                      <a:pPr marL="0" marR="0">
                        <a:lnSpc>
                          <a:spcPct val="107000"/>
                        </a:lnSpc>
                        <a:spcBef>
                          <a:spcPts val="0"/>
                        </a:spcBef>
                        <a:spcAft>
                          <a:spcPts val="0"/>
                        </a:spcAft>
                      </a:pPr>
                      <a:r>
                        <a:rPr lang="en-US" sz="1300" kern="100" dirty="0">
                          <a:effectLst/>
                        </a:rPr>
                        <a:t>Concept withdrawn  5/2/24</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LLS</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GPOH</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Led by Pharma</a:t>
                      </a:r>
                    </a:p>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Did not include </a:t>
                      </a:r>
                      <a:r>
                        <a:rPr lang="en-US" sz="1300" kern="100" dirty="0" err="1">
                          <a:effectLst/>
                          <a:latin typeface="Calibri" panose="020F0502020204030204" pitchFamily="34" charset="0"/>
                          <a:ea typeface="Calibri" panose="020F0502020204030204" pitchFamily="34" charset="0"/>
                          <a:cs typeface="Times New Roman" panose="02020603050405020304" pitchFamily="18" charset="0"/>
                        </a:rPr>
                        <a:t>PedAL</a:t>
                      </a: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 team input</a:t>
                      </a:r>
                    </a:p>
                  </a:txBody>
                  <a:tcPr marL="77549" marR="77549" marT="0" marB="0"/>
                </a:tc>
                <a:tc>
                  <a:txBody>
                    <a:bodyPr/>
                    <a:lstStyle/>
                    <a:p>
                      <a:pPr marL="0" marR="0">
                        <a:lnSpc>
                          <a:spcPct val="107000"/>
                        </a:lnSpc>
                        <a:spcBef>
                          <a:spcPts val="0"/>
                        </a:spcBef>
                        <a:spcAft>
                          <a:spcPts val="0"/>
                        </a:spcAft>
                      </a:pPr>
                      <a:r>
                        <a:rPr lang="en-US" sz="1300" kern="100" dirty="0">
                          <a:effectLst/>
                        </a:rPr>
                        <a:t>NCI and Pharma (no finalized industry contract)</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extLst>
                  <a:ext uri="{0D108BD9-81ED-4DB2-BD59-A6C34878D82A}">
                    <a16:rowId xmlns:a16="http://schemas.microsoft.com/office/drawing/2014/main" val="3448599999"/>
                  </a:ext>
                </a:extLst>
              </a:tr>
              <a:tr h="410009">
                <a:tc>
                  <a:txBody>
                    <a:bodyPr/>
                    <a:lstStyle/>
                    <a:p>
                      <a:pPr marL="0" marR="0">
                        <a:lnSpc>
                          <a:spcPct val="107000"/>
                        </a:lnSpc>
                        <a:spcBef>
                          <a:spcPts val="0"/>
                        </a:spcBef>
                        <a:spcAft>
                          <a:spcPts val="0"/>
                        </a:spcAft>
                      </a:pPr>
                      <a:r>
                        <a:rPr lang="en-US" sz="1300" kern="100" dirty="0">
                          <a:solidFill>
                            <a:schemeClr val="tx1"/>
                          </a:solidFill>
                          <a:effectLst/>
                        </a:rPr>
                        <a:t>K</a:t>
                      </a:r>
                      <a:endParaRPr lang="en-US" sz="13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solidFill>
                      <a:srgbClr val="FFFF00"/>
                    </a:solidFill>
                  </a:tcPr>
                </a:tc>
                <a:tc>
                  <a:txBody>
                    <a:bodyPr/>
                    <a:lstStyle/>
                    <a:p>
                      <a:pPr marL="0" marR="0">
                        <a:lnSpc>
                          <a:spcPct val="107000"/>
                        </a:lnSpc>
                        <a:spcBef>
                          <a:spcPts val="0"/>
                        </a:spcBef>
                        <a:spcAft>
                          <a:spcPts val="0"/>
                        </a:spcAft>
                      </a:pPr>
                      <a:r>
                        <a:rPr lang="en-US" sz="1300" kern="100" dirty="0">
                          <a:effectLst/>
                        </a:rPr>
                        <a:t>4/8/2022</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solidFill>
                      <a:srgbClr val="FFFF00"/>
                    </a:solidFill>
                  </a:tcPr>
                </a:tc>
                <a:tc>
                  <a:txBody>
                    <a:bodyPr/>
                    <a:lstStyle/>
                    <a:p>
                      <a:pPr marL="0" marR="0">
                        <a:lnSpc>
                          <a:spcPct val="107000"/>
                        </a:lnSpc>
                        <a:spcBef>
                          <a:spcPts val="0"/>
                        </a:spcBef>
                        <a:spcAft>
                          <a:spcPts val="0"/>
                        </a:spcAft>
                      </a:pPr>
                      <a:r>
                        <a:rPr lang="en-US" sz="1300" kern="100" dirty="0">
                          <a:effectLst/>
                        </a:rPr>
                        <a:t>2/12/2025 – trial ongoing</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solidFill>
                      <a:srgbClr val="FFFF00"/>
                    </a:solidFill>
                  </a:tcPr>
                </a:tc>
                <a:tc>
                  <a:txBody>
                    <a:bodyPr/>
                    <a:lstStyle/>
                    <a:p>
                      <a:pPr marL="0" marR="0">
                        <a:lnSpc>
                          <a:spcPct val="107000"/>
                        </a:lnSpc>
                        <a:spcBef>
                          <a:spcPts val="0"/>
                        </a:spcBef>
                        <a:spcAft>
                          <a:spcPts val="0"/>
                        </a:spcAft>
                      </a:pPr>
                      <a:r>
                        <a:rPr lang="en-US" sz="1300" kern="100" dirty="0">
                          <a:effectLst/>
                        </a:rPr>
                        <a:t>LLS</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solidFill>
                      <a:srgbClr val="FFFF00"/>
                    </a:solidFill>
                  </a:tcPr>
                </a:tc>
                <a:tc>
                  <a:txBody>
                    <a:bodyPr/>
                    <a:lstStyle/>
                    <a:p>
                      <a:pPr marL="0" marR="0">
                        <a:lnSpc>
                          <a:spcPct val="107000"/>
                        </a:lnSpc>
                        <a:spcBef>
                          <a:spcPts val="0"/>
                        </a:spcBef>
                        <a:spcAft>
                          <a:spcPts val="0"/>
                        </a:spcAft>
                      </a:pPr>
                      <a:r>
                        <a:rPr lang="en-US" sz="1300" kern="100" dirty="0">
                          <a:effectLst/>
                        </a:rPr>
                        <a:t>PMC</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solidFill>
                      <a:srgbClr val="FFFF00"/>
                    </a:solidFill>
                  </a:tcPr>
                </a:tc>
                <a:tc>
                  <a:txBody>
                    <a:bodyPr/>
                    <a:lstStyle/>
                    <a:p>
                      <a:pPr marL="0" marR="0">
                        <a:lnSpc>
                          <a:spcPct val="107000"/>
                        </a:lnSpc>
                        <a:spcBef>
                          <a:spcPts val="0"/>
                        </a:spcBef>
                        <a:spcAft>
                          <a:spcPts val="0"/>
                        </a:spcAft>
                      </a:pPr>
                      <a:r>
                        <a:rPr lang="en-US" sz="1300" kern="100" dirty="0" err="1">
                          <a:effectLst/>
                          <a:latin typeface="Calibri" panose="020F0502020204030204" pitchFamily="34" charset="0"/>
                          <a:ea typeface="Calibri" panose="020F0502020204030204" pitchFamily="34" charset="0"/>
                          <a:cs typeface="Times New Roman" panose="02020603050405020304" pitchFamily="18" charset="0"/>
                        </a:rPr>
                        <a:t>iPSP</a:t>
                      </a: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 and PIP discussions included academic input</a:t>
                      </a:r>
                    </a:p>
                  </a:txBody>
                  <a:tcPr marL="77549" marR="77549" marT="0" marB="0">
                    <a:solidFill>
                      <a:srgbClr val="FFFF00"/>
                    </a:solidFill>
                  </a:tcPr>
                </a:tc>
                <a:tc>
                  <a:txBody>
                    <a:bodyPr/>
                    <a:lstStyle/>
                    <a:p>
                      <a:pPr marL="0" marR="0">
                        <a:lnSpc>
                          <a:spcPct val="107000"/>
                        </a:lnSpc>
                        <a:spcBef>
                          <a:spcPts val="0"/>
                        </a:spcBef>
                        <a:spcAft>
                          <a:spcPts val="0"/>
                        </a:spcAft>
                      </a:pPr>
                      <a:r>
                        <a:rPr lang="en-US" sz="1300" kern="100" dirty="0">
                          <a:effectLst/>
                        </a:rPr>
                        <a:t>Industry</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solidFill>
                      <a:srgbClr val="FFFF00"/>
                    </a:solidFill>
                  </a:tcPr>
                </a:tc>
                <a:extLst>
                  <a:ext uri="{0D108BD9-81ED-4DB2-BD59-A6C34878D82A}">
                    <a16:rowId xmlns:a16="http://schemas.microsoft.com/office/drawing/2014/main" val="2333757671"/>
                  </a:ext>
                </a:extLst>
              </a:tr>
              <a:tr h="408319">
                <a:tc>
                  <a:txBody>
                    <a:bodyPr/>
                    <a:lstStyle/>
                    <a:p>
                      <a:pPr marL="0" marR="0">
                        <a:lnSpc>
                          <a:spcPct val="107000"/>
                        </a:lnSpc>
                        <a:spcBef>
                          <a:spcPts val="0"/>
                        </a:spcBef>
                        <a:spcAft>
                          <a:spcPts val="0"/>
                        </a:spcAft>
                      </a:pPr>
                      <a:r>
                        <a:rPr lang="en-US" sz="1300" kern="100" dirty="0">
                          <a:effectLst/>
                        </a:rPr>
                        <a:t>M</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~Sept 2022</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12/2023 - discontinued</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LLS</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rPr>
                        <a:t>PMC</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tc>
                  <a:txBody>
                    <a:bodyPr/>
                    <a:lstStyle/>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PIP negotiated prior to academic input</a:t>
                      </a:r>
                    </a:p>
                  </a:txBody>
                  <a:tcPr marL="77549" marR="77549" marT="0" marB="0"/>
                </a:tc>
                <a:tc>
                  <a:txBody>
                    <a:bodyPr/>
                    <a:lstStyle/>
                    <a:p>
                      <a:pPr marL="0" marR="0">
                        <a:lnSpc>
                          <a:spcPct val="107000"/>
                        </a:lnSpc>
                        <a:spcBef>
                          <a:spcPts val="0"/>
                        </a:spcBef>
                        <a:spcAft>
                          <a:spcPts val="0"/>
                        </a:spcAft>
                      </a:pPr>
                      <a:r>
                        <a:rPr lang="en-US" sz="1300" kern="100" dirty="0">
                          <a:effectLst/>
                        </a:rPr>
                        <a:t>Industry</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7549" marR="77549" marT="0" marB="0"/>
                </a:tc>
                <a:extLst>
                  <a:ext uri="{0D108BD9-81ED-4DB2-BD59-A6C34878D82A}">
                    <a16:rowId xmlns:a16="http://schemas.microsoft.com/office/drawing/2014/main" val="2021284090"/>
                  </a:ext>
                </a:extLst>
              </a:tr>
            </a:tbl>
          </a:graphicData>
        </a:graphic>
      </p:graphicFrame>
    </p:spTree>
    <p:extLst>
      <p:ext uri="{BB962C8B-B14F-4D97-AF65-F5344CB8AC3E}">
        <p14:creationId xmlns:p14="http://schemas.microsoft.com/office/powerpoint/2010/main" val="203154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AE79B-E6B5-C3B6-4231-2AD94F44C9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618C72-CDCE-0AA6-8231-1E0E8B9031FB}"/>
              </a:ext>
            </a:extLst>
          </p:cNvPr>
          <p:cNvSpPr>
            <a:spLocks noGrp="1"/>
          </p:cNvSpPr>
          <p:nvPr>
            <p:ph type="body" sz="quarter" idx="10"/>
          </p:nvPr>
        </p:nvSpPr>
        <p:spPr>
          <a:xfrm>
            <a:off x="868365" y="1219200"/>
            <a:ext cx="9445216" cy="4777563"/>
          </a:xfrm>
        </p:spPr>
        <p:txBody>
          <a:bodyPr>
            <a:normAutofit fontScale="62500" lnSpcReduction="20000"/>
          </a:bodyPr>
          <a:lstStyle/>
          <a:p>
            <a:pPr marL="285750" indent="-285750">
              <a:buFont typeface="Arial" panose="020B0604020202020204" pitchFamily="34" charset="0"/>
              <a:buChar char="•"/>
            </a:pPr>
            <a:r>
              <a:rPr lang="en-US" sz="3500" dirty="0">
                <a:solidFill>
                  <a:schemeClr val="tx1"/>
                </a:solidFill>
              </a:rPr>
              <a:t>Key points: </a:t>
            </a:r>
          </a:p>
          <a:p>
            <a:pPr marL="742950" lvl="1" indent="-285750">
              <a:buFont typeface="Arial" panose="020B0604020202020204" pitchFamily="34" charset="0"/>
              <a:buChar char="•"/>
            </a:pPr>
            <a:r>
              <a:rPr lang="en-US" sz="3500" dirty="0">
                <a:solidFill>
                  <a:schemeClr val="tx1"/>
                </a:solidFill>
              </a:rPr>
              <a:t>Most often, industry partners develop PIP/PSP directly with FDA/EMA prior to academic involvement</a:t>
            </a:r>
          </a:p>
          <a:p>
            <a:pPr marL="742950" lvl="1" indent="-285750">
              <a:buFont typeface="Arial" panose="020B0604020202020204" pitchFamily="34" charset="0"/>
              <a:buChar char="•"/>
            </a:pPr>
            <a:r>
              <a:rPr lang="en-US" sz="3500" dirty="0">
                <a:solidFill>
                  <a:schemeClr val="tx1"/>
                </a:solidFill>
              </a:rPr>
              <a:t>Academic Investigators support protocol development at risk pending Regulatory approvals and Pharma funding decisions. The risk is high when we are developing trial concepts ahead of an indication approval in adults. </a:t>
            </a:r>
          </a:p>
          <a:p>
            <a:pPr marL="285750" indent="-285750">
              <a:buFont typeface="Arial" panose="020B0604020202020204" pitchFamily="34" charset="0"/>
              <a:buChar char="•"/>
            </a:pPr>
            <a:r>
              <a:rPr lang="en-US" sz="3500" dirty="0">
                <a:solidFill>
                  <a:schemeClr val="tx1"/>
                </a:solidFill>
              </a:rPr>
              <a:t>FDA/EMA</a:t>
            </a:r>
          </a:p>
          <a:p>
            <a:pPr marL="742950" lvl="1" indent="-285750">
              <a:buFont typeface="Arial" panose="020B0604020202020204" pitchFamily="34" charset="0"/>
              <a:buChar char="•"/>
            </a:pPr>
            <a:r>
              <a:rPr lang="en-US" sz="3500" dirty="0">
                <a:solidFill>
                  <a:schemeClr val="tx1"/>
                </a:solidFill>
              </a:rPr>
              <a:t>Interaction via submission – Pharma views these as gold standard</a:t>
            </a:r>
          </a:p>
          <a:p>
            <a:pPr marL="742950" lvl="1" indent="-285750">
              <a:buFont typeface="Arial" panose="020B0604020202020204" pitchFamily="34" charset="0"/>
              <a:buChar char="•"/>
            </a:pPr>
            <a:r>
              <a:rPr lang="en-US" sz="3500" dirty="0">
                <a:solidFill>
                  <a:schemeClr val="tx1"/>
                </a:solidFill>
              </a:rPr>
              <a:t>Informal interactions with EMA/FDA can provide directional support for protocol development, but academia often excluded from these discussions. </a:t>
            </a:r>
          </a:p>
          <a:p>
            <a:pPr marL="285750" indent="-285750">
              <a:buFont typeface="Arial" panose="020B0604020202020204" pitchFamily="34" charset="0"/>
              <a:buChar char="•"/>
            </a:pPr>
            <a:r>
              <a:rPr lang="en-US" sz="3500" dirty="0">
                <a:solidFill>
                  <a:schemeClr val="tx1"/>
                </a:solidFill>
              </a:rPr>
              <a:t>While there are attempts to coordinate regulatory interactions, there are still challenges in reconciling feedback from authorities. </a:t>
            </a:r>
          </a:p>
          <a:p>
            <a:pPr marL="457200" lvl="1" indent="0">
              <a:buNone/>
            </a:pPr>
            <a:endParaRPr lang="en-US" dirty="0"/>
          </a:p>
        </p:txBody>
      </p:sp>
      <p:sp>
        <p:nvSpPr>
          <p:cNvPr id="2" name="Title 1">
            <a:extLst>
              <a:ext uri="{FF2B5EF4-FFF2-40B4-BE49-F238E27FC236}">
                <a16:creationId xmlns:a16="http://schemas.microsoft.com/office/drawing/2014/main" id="{C4094992-D896-5794-5401-E7BD203F32D2}"/>
              </a:ext>
            </a:extLst>
          </p:cNvPr>
          <p:cNvSpPr>
            <a:spLocks noGrp="1"/>
          </p:cNvSpPr>
          <p:nvPr>
            <p:ph type="title"/>
          </p:nvPr>
        </p:nvSpPr>
        <p:spPr/>
        <p:txBody>
          <a:bodyPr/>
          <a:lstStyle/>
          <a:p>
            <a:r>
              <a:rPr lang="en-US" dirty="0"/>
              <a:t>Regulatory Interactions</a:t>
            </a:r>
          </a:p>
        </p:txBody>
      </p:sp>
    </p:spTree>
    <p:extLst>
      <p:ext uri="{BB962C8B-B14F-4D97-AF65-F5344CB8AC3E}">
        <p14:creationId xmlns:p14="http://schemas.microsoft.com/office/powerpoint/2010/main" val="179014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574AED-6087-3D49-61C9-D658BD6EA739}"/>
              </a:ext>
            </a:extLst>
          </p:cNvPr>
          <p:cNvSpPr>
            <a:spLocks noGrp="1"/>
          </p:cNvSpPr>
          <p:nvPr>
            <p:ph type="body" sz="quarter" idx="10"/>
          </p:nvPr>
        </p:nvSpPr>
        <p:spPr>
          <a:xfrm>
            <a:off x="868365" y="1219200"/>
            <a:ext cx="9764570" cy="5322746"/>
          </a:xfrm>
        </p:spPr>
        <p:txBody>
          <a:bodyPr>
            <a:normAutofit/>
          </a:bodyPr>
          <a:lstStyle/>
          <a:p>
            <a:pPr marL="285750" indent="-285750">
              <a:buFont typeface="Arial" panose="020B0604020202020204" pitchFamily="34" charset="0"/>
              <a:buChar char="•"/>
            </a:pPr>
            <a:r>
              <a:rPr lang="en-US" sz="2200" dirty="0">
                <a:solidFill>
                  <a:schemeClr val="tx1"/>
                </a:solidFill>
              </a:rPr>
              <a:t>General </a:t>
            </a:r>
            <a:r>
              <a:rPr lang="en-US" sz="2200" dirty="0" err="1">
                <a:solidFill>
                  <a:schemeClr val="tx1"/>
                </a:solidFill>
              </a:rPr>
              <a:t>PedAL</a:t>
            </a:r>
            <a:r>
              <a:rPr lang="en-US" sz="2200" dirty="0">
                <a:solidFill>
                  <a:schemeClr val="tx1"/>
                </a:solidFill>
              </a:rPr>
              <a:t> Operations – LLS</a:t>
            </a:r>
          </a:p>
          <a:p>
            <a:pPr marL="285750" indent="-285750">
              <a:buFont typeface="Arial" panose="020B0604020202020204" pitchFamily="34" charset="0"/>
              <a:buChar char="•"/>
            </a:pPr>
            <a:r>
              <a:rPr lang="en-US" sz="2200" dirty="0">
                <a:solidFill>
                  <a:schemeClr val="tx1"/>
                </a:solidFill>
              </a:rPr>
              <a:t>Screening trial – LLS</a:t>
            </a:r>
          </a:p>
          <a:p>
            <a:pPr marL="285750" indent="-285750">
              <a:buFont typeface="Arial" panose="020B0604020202020204" pitchFamily="34" charset="0"/>
              <a:buChar char="•"/>
            </a:pPr>
            <a:r>
              <a:rPr lang="en-US" sz="2200" dirty="0" err="1">
                <a:solidFill>
                  <a:schemeClr val="tx1"/>
                </a:solidFill>
              </a:rPr>
              <a:t>PedAL</a:t>
            </a:r>
            <a:r>
              <a:rPr lang="en-US" sz="2200" dirty="0">
                <a:solidFill>
                  <a:schemeClr val="tx1"/>
                </a:solidFill>
              </a:rPr>
              <a:t> </a:t>
            </a:r>
            <a:r>
              <a:rPr lang="en-US" sz="2200" dirty="0" err="1">
                <a:solidFill>
                  <a:schemeClr val="tx1"/>
                </a:solidFill>
              </a:rPr>
              <a:t>Subtrials</a:t>
            </a:r>
            <a:r>
              <a:rPr lang="en-US" sz="2200" dirty="0">
                <a:solidFill>
                  <a:schemeClr val="tx1"/>
                </a:solidFill>
              </a:rPr>
              <a:t> – </a:t>
            </a:r>
          </a:p>
          <a:p>
            <a:pPr marL="742950" lvl="1" indent="-285750">
              <a:buFont typeface="Arial" panose="020B0604020202020204" pitchFamily="34" charset="0"/>
              <a:buChar char="•"/>
            </a:pPr>
            <a:r>
              <a:rPr lang="en-US" sz="2200" dirty="0">
                <a:solidFill>
                  <a:schemeClr val="tx1"/>
                </a:solidFill>
              </a:rPr>
              <a:t>Early concepts – limited contracts before work initiated</a:t>
            </a:r>
          </a:p>
          <a:p>
            <a:pPr marL="742950" lvl="1" indent="-285750">
              <a:buFont typeface="Arial" panose="020B0604020202020204" pitchFamily="34" charset="0"/>
              <a:buChar char="•"/>
            </a:pPr>
            <a:r>
              <a:rPr lang="en-US" sz="2200" dirty="0">
                <a:solidFill>
                  <a:schemeClr val="tx1"/>
                </a:solidFill>
              </a:rPr>
              <a:t>Currently – contracts negotiated with industry via LLS operations team. </a:t>
            </a:r>
          </a:p>
          <a:p>
            <a:pPr marL="742950" lvl="1" indent="-285750">
              <a:buFont typeface="Arial" panose="020B0604020202020204" pitchFamily="34" charset="0"/>
              <a:buChar char="•"/>
            </a:pPr>
            <a:r>
              <a:rPr lang="en-US" sz="2200" dirty="0">
                <a:solidFill>
                  <a:schemeClr val="tx1"/>
                </a:solidFill>
              </a:rPr>
              <a:t>Funding – </a:t>
            </a:r>
          </a:p>
          <a:p>
            <a:pPr marL="1200150" lvl="2" indent="-285750">
              <a:buFont typeface="Arial" panose="020B0604020202020204" pitchFamily="34" charset="0"/>
              <a:buChar char="•"/>
            </a:pPr>
            <a:r>
              <a:rPr lang="en-US" sz="2200" dirty="0">
                <a:solidFill>
                  <a:schemeClr val="tx1"/>
                </a:solidFill>
              </a:rPr>
              <a:t>Industry negotiates two contracts:</a:t>
            </a:r>
          </a:p>
          <a:p>
            <a:pPr marL="1657350" lvl="3" indent="-285750">
              <a:buFont typeface="Arial" panose="020B0604020202020204" pitchFamily="34" charset="0"/>
              <a:buChar char="•"/>
            </a:pPr>
            <a:r>
              <a:rPr lang="en-US" sz="2200" dirty="0">
                <a:solidFill>
                  <a:schemeClr val="tx1"/>
                </a:solidFill>
              </a:rPr>
              <a:t>LLS for North American operations and ICON budget (includes some European activities as well)</a:t>
            </a:r>
          </a:p>
          <a:p>
            <a:pPr marL="1657350" lvl="3" indent="-285750">
              <a:buFont typeface="Arial" panose="020B0604020202020204" pitchFamily="34" charset="0"/>
              <a:buChar char="•"/>
            </a:pPr>
            <a:r>
              <a:rPr lang="en-US" sz="2200" dirty="0">
                <a:solidFill>
                  <a:schemeClr val="tx1"/>
                </a:solidFill>
              </a:rPr>
              <a:t>Europe – PMC Operations</a:t>
            </a:r>
          </a:p>
        </p:txBody>
      </p:sp>
      <p:sp>
        <p:nvSpPr>
          <p:cNvPr id="2" name="Title 1">
            <a:extLst>
              <a:ext uri="{FF2B5EF4-FFF2-40B4-BE49-F238E27FC236}">
                <a16:creationId xmlns:a16="http://schemas.microsoft.com/office/drawing/2014/main" id="{559E4602-91C9-5CB4-6663-69A4FD1E3621}"/>
              </a:ext>
            </a:extLst>
          </p:cNvPr>
          <p:cNvSpPr>
            <a:spLocks noGrp="1"/>
          </p:cNvSpPr>
          <p:nvPr>
            <p:ph type="title"/>
          </p:nvPr>
        </p:nvSpPr>
        <p:spPr/>
        <p:txBody>
          <a:bodyPr>
            <a:normAutofit fontScale="90000"/>
          </a:bodyPr>
          <a:lstStyle/>
          <a:p>
            <a:r>
              <a:rPr lang="en-US" dirty="0"/>
              <a:t>Funding Model	</a:t>
            </a:r>
          </a:p>
        </p:txBody>
      </p:sp>
    </p:spTree>
    <p:extLst>
      <p:ext uri="{BB962C8B-B14F-4D97-AF65-F5344CB8AC3E}">
        <p14:creationId xmlns:p14="http://schemas.microsoft.com/office/powerpoint/2010/main" val="272897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ED22E-84AA-1B1F-A1CB-E7BB2A7D5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9C74D-8988-5E4E-4AB4-9C66528B1BE1}"/>
              </a:ext>
            </a:extLst>
          </p:cNvPr>
          <p:cNvSpPr>
            <a:spLocks noGrp="1"/>
          </p:cNvSpPr>
          <p:nvPr>
            <p:ph type="title"/>
          </p:nvPr>
        </p:nvSpPr>
        <p:spPr>
          <a:xfrm>
            <a:off x="662837" y="695570"/>
            <a:ext cx="6855708" cy="1653309"/>
          </a:xfrm>
        </p:spPr>
        <p:txBody>
          <a:bodyPr anchor="b">
            <a:noAutofit/>
          </a:bodyPr>
          <a:lstStyle/>
          <a:p>
            <a:pPr>
              <a:lnSpc>
                <a:spcPct val="110000"/>
              </a:lnSpc>
            </a:pPr>
            <a:r>
              <a:rPr lang="en-US" sz="3600" b="0" dirty="0"/>
              <a:t>Advancing Childhood </a:t>
            </a:r>
            <a:br>
              <a:rPr lang="en-US" sz="3600" b="0" dirty="0"/>
            </a:br>
            <a:r>
              <a:rPr lang="en-US" sz="3600" b="0" dirty="0"/>
              <a:t>Cancer Academic-Industry Collaborative Platform Trials:</a:t>
            </a:r>
            <a:endParaRPr lang="en-US" sz="3600" b="0" dirty="0">
              <a:latin typeface="Avenir Next LT Pro" panose="020B0504020202020204" pitchFamily="34" charset="77"/>
              <a:ea typeface="+mn-ea"/>
              <a:cs typeface="+mn-cs"/>
            </a:endParaRPr>
          </a:p>
        </p:txBody>
      </p:sp>
      <p:pic>
        <p:nvPicPr>
          <p:cNvPr id="8" name="Picture Placeholder 7" descr="A group of people with different colors&#10;&#10;AI-generated content may be incorrect.">
            <a:extLst>
              <a:ext uri="{FF2B5EF4-FFF2-40B4-BE49-F238E27FC236}">
                <a16:creationId xmlns:a16="http://schemas.microsoft.com/office/drawing/2014/main" id="{E769E823-2ABC-7F5D-5B95-7D3C3BA55B24}"/>
              </a:ext>
            </a:extLst>
          </p:cNvPr>
          <p:cNvPicPr>
            <a:picLocks noGrp="1" noChangeAspect="1"/>
          </p:cNvPicPr>
          <p:nvPr>
            <p:ph type="pic" sz="quarter" idx="14"/>
          </p:nvPr>
        </p:nvPicPr>
        <p:blipFill>
          <a:blip r:embed="rId2"/>
          <a:srcRect l="6269" r="6269"/>
          <a:stretch>
            <a:fillRect/>
          </a:stretch>
        </p:blipFill>
        <p:spPr/>
      </p:pic>
      <p:sp>
        <p:nvSpPr>
          <p:cNvPr id="4" name="Content Placeholder 3">
            <a:extLst>
              <a:ext uri="{FF2B5EF4-FFF2-40B4-BE49-F238E27FC236}">
                <a16:creationId xmlns:a16="http://schemas.microsoft.com/office/drawing/2014/main" id="{EBEC1A7E-AC65-E8C3-8742-4F2B8BC08BB2}"/>
              </a:ext>
            </a:extLst>
          </p:cNvPr>
          <p:cNvSpPr>
            <a:spLocks noGrp="1"/>
          </p:cNvSpPr>
          <p:nvPr>
            <p:ph sz="quarter" idx="10"/>
          </p:nvPr>
        </p:nvSpPr>
        <p:spPr>
          <a:xfrm>
            <a:off x="685799" y="5898834"/>
            <a:ext cx="5109890" cy="821683"/>
          </a:xfrm>
        </p:spPr>
        <p:txBody>
          <a:bodyPr>
            <a:normAutofit/>
          </a:bodyPr>
          <a:lstStyle/>
          <a:p>
            <a:pPr>
              <a:lnSpc>
                <a:spcPct val="110000"/>
              </a:lnSpc>
            </a:pPr>
            <a:r>
              <a:rPr lang="en-US" i="1" dirty="0"/>
              <a:t>Amos Burke, Chief Investigator Glo-BNHL </a:t>
            </a:r>
          </a:p>
        </p:txBody>
      </p:sp>
      <p:sp>
        <p:nvSpPr>
          <p:cNvPr id="5" name="Text Placeholder 4">
            <a:extLst>
              <a:ext uri="{FF2B5EF4-FFF2-40B4-BE49-F238E27FC236}">
                <a16:creationId xmlns:a16="http://schemas.microsoft.com/office/drawing/2014/main" id="{C832D294-9C59-DE48-78FE-329D3D44DFF5}"/>
              </a:ext>
            </a:extLst>
          </p:cNvPr>
          <p:cNvSpPr>
            <a:spLocks noGrp="1"/>
          </p:cNvSpPr>
          <p:nvPr>
            <p:ph type="body" sz="quarter" idx="12"/>
          </p:nvPr>
        </p:nvSpPr>
        <p:spPr>
          <a:xfrm>
            <a:off x="685799" y="2499154"/>
            <a:ext cx="8880232" cy="917709"/>
          </a:xfrm>
        </p:spPr>
        <p:txBody>
          <a:bodyPr/>
          <a:lstStyle/>
          <a:p>
            <a:r>
              <a:rPr lang="en-US" sz="3700" b="1" spc="100" dirty="0">
                <a:solidFill>
                  <a:schemeClr val="tx2"/>
                </a:solidFill>
                <a:latin typeface="Avenir Next LT Pro Demi" panose="020B0504020202020204" pitchFamily="34" charset="77"/>
              </a:rPr>
              <a:t>A Multi-Stakeholder Workshop</a:t>
            </a:r>
          </a:p>
        </p:txBody>
      </p:sp>
      <p:sp>
        <p:nvSpPr>
          <p:cNvPr id="6" name="Text Placeholder 5">
            <a:extLst>
              <a:ext uri="{FF2B5EF4-FFF2-40B4-BE49-F238E27FC236}">
                <a16:creationId xmlns:a16="http://schemas.microsoft.com/office/drawing/2014/main" id="{0E949722-215C-228B-0036-73A84DDF67AE}"/>
              </a:ext>
            </a:extLst>
          </p:cNvPr>
          <p:cNvSpPr>
            <a:spLocks noGrp="1"/>
          </p:cNvSpPr>
          <p:nvPr>
            <p:ph type="body" sz="quarter" idx="13"/>
          </p:nvPr>
        </p:nvSpPr>
        <p:spPr>
          <a:xfrm>
            <a:off x="8284313" y="5621021"/>
            <a:ext cx="3244850" cy="277813"/>
          </a:xfrm>
        </p:spPr>
        <p:txBody>
          <a:bodyPr/>
          <a:lstStyle/>
          <a:p>
            <a:r>
              <a:rPr lang="en-US" dirty="0"/>
              <a:t>07/2025</a:t>
            </a:r>
          </a:p>
        </p:txBody>
      </p:sp>
      <p:pic>
        <p:nvPicPr>
          <p:cNvPr id="10" name="Picture 9">
            <a:extLst>
              <a:ext uri="{FF2B5EF4-FFF2-40B4-BE49-F238E27FC236}">
                <a16:creationId xmlns:a16="http://schemas.microsoft.com/office/drawing/2014/main" id="{9D90AC6F-8A30-8FDD-35B7-1C4804BFF775}"/>
              </a:ext>
            </a:extLst>
          </p:cNvPr>
          <p:cNvPicPr>
            <a:picLocks noChangeAspect="1"/>
          </p:cNvPicPr>
          <p:nvPr/>
        </p:nvPicPr>
        <p:blipFill>
          <a:blip r:embed="rId3"/>
          <a:srcRect r="47660"/>
          <a:stretch>
            <a:fillRect/>
          </a:stretch>
        </p:blipFill>
        <p:spPr>
          <a:xfrm>
            <a:off x="7872160" y="537497"/>
            <a:ext cx="3860201" cy="851901"/>
          </a:xfrm>
          <a:prstGeom prst="rect">
            <a:avLst/>
          </a:prstGeom>
        </p:spPr>
      </p:pic>
      <p:pic>
        <p:nvPicPr>
          <p:cNvPr id="11" name="Picture 10">
            <a:extLst>
              <a:ext uri="{FF2B5EF4-FFF2-40B4-BE49-F238E27FC236}">
                <a16:creationId xmlns:a16="http://schemas.microsoft.com/office/drawing/2014/main" id="{82E570B9-D71C-3907-BFE6-64B0EAC1E7AD}"/>
              </a:ext>
            </a:extLst>
          </p:cNvPr>
          <p:cNvPicPr>
            <a:picLocks noChangeAspect="1"/>
          </p:cNvPicPr>
          <p:nvPr/>
        </p:nvPicPr>
        <p:blipFill>
          <a:blip r:embed="rId3"/>
          <a:srcRect l="52774"/>
          <a:stretch>
            <a:fillRect/>
          </a:stretch>
        </p:blipFill>
        <p:spPr>
          <a:xfrm>
            <a:off x="8220363" y="1712151"/>
            <a:ext cx="3398982" cy="831333"/>
          </a:xfrm>
          <a:prstGeom prst="rect">
            <a:avLst/>
          </a:prstGeom>
        </p:spPr>
      </p:pic>
    </p:spTree>
    <p:extLst>
      <p:ext uri="{BB962C8B-B14F-4D97-AF65-F5344CB8AC3E}">
        <p14:creationId xmlns:p14="http://schemas.microsoft.com/office/powerpoint/2010/main" val="198812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icture Placeholder 99">
            <a:extLst>
              <a:ext uri="{FF2B5EF4-FFF2-40B4-BE49-F238E27FC236}">
                <a16:creationId xmlns:a16="http://schemas.microsoft.com/office/drawing/2014/main" id="{F3319AD0-83F2-88F3-726A-EEB4C69B88EE}"/>
              </a:ext>
            </a:extLst>
          </p:cNvPr>
          <p:cNvSpPr>
            <a:spLocks noGrp="1"/>
          </p:cNvSpPr>
          <p:nvPr>
            <p:ph type="pic" sz="quarter" idx="11"/>
          </p:nvPr>
        </p:nvSpPr>
        <p:spPr>
          <a:xfrm>
            <a:off x="791316" y="915119"/>
            <a:ext cx="10080187" cy="4311237"/>
          </a:xfrm>
        </p:spPr>
        <p:txBody>
          <a:bodyPr/>
          <a:lstStyle/>
          <a:p>
            <a:endParaRPr lang="en-US"/>
          </a:p>
        </p:txBody>
      </p:sp>
      <p:sp>
        <p:nvSpPr>
          <p:cNvPr id="4" name="Text Placeholder 3">
            <a:extLst>
              <a:ext uri="{FF2B5EF4-FFF2-40B4-BE49-F238E27FC236}">
                <a16:creationId xmlns:a16="http://schemas.microsoft.com/office/drawing/2014/main" id="{0B542F18-BF3C-B6D2-CB47-24D8A597F5C4}"/>
              </a:ext>
            </a:extLst>
          </p:cNvPr>
          <p:cNvSpPr>
            <a:spLocks noGrp="1"/>
          </p:cNvSpPr>
          <p:nvPr>
            <p:ph type="body" sz="quarter" idx="12"/>
          </p:nvPr>
        </p:nvSpPr>
        <p:spPr>
          <a:xfrm>
            <a:off x="299727" y="5868135"/>
            <a:ext cx="5457261" cy="229165"/>
          </a:xfrm>
        </p:spPr>
        <p:txBody>
          <a:bodyPr/>
          <a:lstStyle/>
          <a:p>
            <a:r>
              <a:rPr lang="en-US" dirty="0"/>
              <a:t>Created with </a:t>
            </a:r>
            <a:r>
              <a:rPr lang="en-US" dirty="0" err="1"/>
              <a:t>mapchart.net</a:t>
            </a:r>
            <a:endParaRPr lang="en-US" dirty="0"/>
          </a:p>
        </p:txBody>
      </p:sp>
      <p:sp>
        <p:nvSpPr>
          <p:cNvPr id="6" name="Title 5">
            <a:extLst>
              <a:ext uri="{FF2B5EF4-FFF2-40B4-BE49-F238E27FC236}">
                <a16:creationId xmlns:a16="http://schemas.microsoft.com/office/drawing/2014/main" id="{5030FA66-F458-BB25-D082-D1F757825CB7}"/>
              </a:ext>
            </a:extLst>
          </p:cNvPr>
          <p:cNvSpPr>
            <a:spLocks noGrp="1"/>
          </p:cNvSpPr>
          <p:nvPr>
            <p:ph type="title"/>
          </p:nvPr>
        </p:nvSpPr>
        <p:spPr/>
        <p:txBody>
          <a:bodyPr/>
          <a:lstStyle/>
          <a:p>
            <a:r>
              <a:rPr lang="en-US" dirty="0"/>
              <a:t>Glo-BNHL </a:t>
            </a:r>
            <a:r>
              <a:rPr lang="en-US" dirty="0">
                <a:latin typeface="Avenir Next LT Pro" panose="020B0504020202020204" pitchFamily="34" charset="77"/>
              </a:rPr>
              <a:t>Operational set up</a:t>
            </a:r>
          </a:p>
        </p:txBody>
      </p:sp>
      <p:pic>
        <p:nvPicPr>
          <p:cNvPr id="98" name="Picture 97">
            <a:extLst>
              <a:ext uri="{FF2B5EF4-FFF2-40B4-BE49-F238E27FC236}">
                <a16:creationId xmlns:a16="http://schemas.microsoft.com/office/drawing/2014/main" id="{F4549662-2450-2A60-BE81-27B2AC7BFCEC}"/>
              </a:ext>
            </a:extLst>
          </p:cNvPr>
          <p:cNvPicPr>
            <a:picLocks noChangeAspect="1"/>
          </p:cNvPicPr>
          <p:nvPr/>
        </p:nvPicPr>
        <p:blipFill>
          <a:blip r:embed="rId2"/>
          <a:stretch>
            <a:fillRect/>
          </a:stretch>
        </p:blipFill>
        <p:spPr>
          <a:xfrm>
            <a:off x="1292740" y="915119"/>
            <a:ext cx="8803103" cy="4648158"/>
          </a:xfrm>
          <a:prstGeom prst="rect">
            <a:avLst/>
          </a:prstGeom>
        </p:spPr>
      </p:pic>
      <p:grpSp>
        <p:nvGrpSpPr>
          <p:cNvPr id="5" name="Group 4">
            <a:extLst>
              <a:ext uri="{FF2B5EF4-FFF2-40B4-BE49-F238E27FC236}">
                <a16:creationId xmlns:a16="http://schemas.microsoft.com/office/drawing/2014/main" id="{AA8E9460-5D81-1697-E715-9D7D68FB0A8C}"/>
              </a:ext>
            </a:extLst>
          </p:cNvPr>
          <p:cNvGrpSpPr/>
          <p:nvPr/>
        </p:nvGrpSpPr>
        <p:grpSpPr>
          <a:xfrm>
            <a:off x="1989986" y="610261"/>
            <a:ext cx="9833714" cy="3902347"/>
            <a:chOff x="1714552" y="996328"/>
            <a:chExt cx="10945413" cy="4629037"/>
          </a:xfrm>
        </p:grpSpPr>
        <p:sp>
          <p:nvSpPr>
            <p:cNvPr id="7" name="Rectangle 6">
              <a:extLst>
                <a:ext uri="{FF2B5EF4-FFF2-40B4-BE49-F238E27FC236}">
                  <a16:creationId xmlns:a16="http://schemas.microsoft.com/office/drawing/2014/main" id="{1AE42C00-4599-E34E-DB92-6B649AA4F2FF}"/>
                </a:ext>
              </a:extLst>
            </p:cNvPr>
            <p:cNvSpPr/>
            <p:nvPr/>
          </p:nvSpPr>
          <p:spPr>
            <a:xfrm>
              <a:off x="5212037" y="3030306"/>
              <a:ext cx="1264257" cy="548640"/>
            </a:xfrm>
            <a:prstGeom prst="rect">
              <a:avLst/>
            </a:prstGeom>
            <a:solidFill>
              <a:srgbClr val="ED7D3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International Sponsor </a:t>
              </a:r>
            </a:p>
          </p:txBody>
        </p:sp>
        <p:sp>
          <p:nvSpPr>
            <p:cNvPr id="8" name="Rectangle 7">
              <a:extLst>
                <a:ext uri="{FF2B5EF4-FFF2-40B4-BE49-F238E27FC236}">
                  <a16:creationId xmlns:a16="http://schemas.microsoft.com/office/drawing/2014/main" id="{C70DDC2E-20CB-3C36-95FC-420B0662A0C1}"/>
                </a:ext>
              </a:extLst>
            </p:cNvPr>
            <p:cNvSpPr/>
            <p:nvPr/>
          </p:nvSpPr>
          <p:spPr>
            <a:xfrm>
              <a:off x="2089551" y="3109819"/>
              <a:ext cx="1217060" cy="389614"/>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IDSMC</a:t>
              </a:r>
            </a:p>
          </p:txBody>
        </p:sp>
        <p:sp>
          <p:nvSpPr>
            <p:cNvPr id="9" name="Rectangle 8">
              <a:extLst>
                <a:ext uri="{FF2B5EF4-FFF2-40B4-BE49-F238E27FC236}">
                  <a16:creationId xmlns:a16="http://schemas.microsoft.com/office/drawing/2014/main" id="{1C72E5D3-7104-2EA1-E336-D2352676E754}"/>
                </a:ext>
              </a:extLst>
            </p:cNvPr>
            <p:cNvSpPr/>
            <p:nvPr/>
          </p:nvSpPr>
          <p:spPr>
            <a:xfrm>
              <a:off x="2089551" y="1612036"/>
              <a:ext cx="1217060" cy="1033670"/>
            </a:xfrm>
            <a:prstGeom prst="rect">
              <a:avLst/>
            </a:prstGeom>
            <a:solidFill>
              <a:srgbClr val="4472C4"/>
            </a:solidFill>
            <a:ln>
              <a:solidFill>
                <a:srgbClr val="2F559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Trial Steering Committee</a:t>
              </a:r>
            </a:p>
          </p:txBody>
        </p:sp>
        <p:sp>
          <p:nvSpPr>
            <p:cNvPr id="10" name="Parallelogram 9">
              <a:extLst>
                <a:ext uri="{FF2B5EF4-FFF2-40B4-BE49-F238E27FC236}">
                  <a16:creationId xmlns:a16="http://schemas.microsoft.com/office/drawing/2014/main" id="{FF7BDF0D-A1FC-BAF6-ECD0-F57CA08D28B4}"/>
                </a:ext>
              </a:extLst>
            </p:cNvPr>
            <p:cNvSpPr/>
            <p:nvPr/>
          </p:nvSpPr>
          <p:spPr>
            <a:xfrm>
              <a:off x="6974571" y="996328"/>
              <a:ext cx="2242268" cy="1963971"/>
            </a:xfrm>
            <a:prstGeom prst="parallelogram">
              <a:avLst/>
            </a:prstGeom>
            <a:solidFill>
              <a:srgbClr val="ED7D3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Trial design, management and oversight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Single trial protocol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Single database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international budget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Pharmacovigilance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analyses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Reports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(fit for filing package)</a:t>
              </a:r>
            </a:p>
          </p:txBody>
        </p:sp>
        <p:grpSp>
          <p:nvGrpSpPr>
            <p:cNvPr id="11" name="Group 10">
              <a:extLst>
                <a:ext uri="{FF2B5EF4-FFF2-40B4-BE49-F238E27FC236}">
                  <a16:creationId xmlns:a16="http://schemas.microsoft.com/office/drawing/2014/main" id="{EC5B510D-7B21-1EBE-1942-B0E4F49FF89A}"/>
                </a:ext>
              </a:extLst>
            </p:cNvPr>
            <p:cNvGrpSpPr/>
            <p:nvPr/>
          </p:nvGrpSpPr>
          <p:grpSpPr>
            <a:xfrm>
              <a:off x="1714552" y="4369059"/>
              <a:ext cx="10945413" cy="1256306"/>
              <a:chOff x="1502238" y="4369059"/>
              <a:chExt cx="10945413" cy="1256306"/>
            </a:xfrm>
          </p:grpSpPr>
          <p:grpSp>
            <p:nvGrpSpPr>
              <p:cNvPr id="21" name="Group 20">
                <a:extLst>
                  <a:ext uri="{FF2B5EF4-FFF2-40B4-BE49-F238E27FC236}">
                    <a16:creationId xmlns:a16="http://schemas.microsoft.com/office/drawing/2014/main" id="{3409975C-9F34-677E-7603-C2237ECB72F4}"/>
                  </a:ext>
                </a:extLst>
              </p:cNvPr>
              <p:cNvGrpSpPr/>
              <p:nvPr/>
            </p:nvGrpSpPr>
            <p:grpSpPr>
              <a:xfrm>
                <a:off x="1502238" y="4369059"/>
                <a:ext cx="1630017" cy="1256306"/>
                <a:chOff x="2489769" y="3872285"/>
                <a:chExt cx="2437274" cy="2150184"/>
              </a:xfrm>
            </p:grpSpPr>
            <p:grpSp>
              <p:nvGrpSpPr>
                <p:cNvPr id="83" name="Group 82">
                  <a:extLst>
                    <a:ext uri="{FF2B5EF4-FFF2-40B4-BE49-F238E27FC236}">
                      <a16:creationId xmlns:a16="http://schemas.microsoft.com/office/drawing/2014/main" id="{33D1278C-F065-C5CA-54EB-55B201DC42F0}"/>
                    </a:ext>
                  </a:extLst>
                </p:cNvPr>
                <p:cNvGrpSpPr/>
                <p:nvPr/>
              </p:nvGrpSpPr>
              <p:grpSpPr>
                <a:xfrm>
                  <a:off x="2489769" y="4920161"/>
                  <a:ext cx="2437274" cy="1102308"/>
                  <a:chOff x="2488445" y="5218819"/>
                  <a:chExt cx="2437274" cy="1102308"/>
                </a:xfrm>
              </p:grpSpPr>
              <p:sp>
                <p:nvSpPr>
                  <p:cNvPr id="85" name="Oval 84">
                    <a:extLst>
                      <a:ext uri="{FF2B5EF4-FFF2-40B4-BE49-F238E27FC236}">
                        <a16:creationId xmlns:a16="http://schemas.microsoft.com/office/drawing/2014/main" id="{271D2EEC-935A-0779-921D-F2CB3DC40A62}"/>
                      </a:ext>
                    </a:extLst>
                  </p:cNvPr>
                  <p:cNvSpPr/>
                  <p:nvPr/>
                </p:nvSpPr>
                <p:spPr>
                  <a:xfrm>
                    <a:off x="2488445" y="5218819"/>
                    <a:ext cx="2437274" cy="110230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nvGrpSpPr>
                  <p:cNvPr id="86" name="Group 85">
                    <a:extLst>
                      <a:ext uri="{FF2B5EF4-FFF2-40B4-BE49-F238E27FC236}">
                        <a16:creationId xmlns:a16="http://schemas.microsoft.com/office/drawing/2014/main" id="{614672F0-1A3A-107A-9173-8B5EEEE1FC9C}"/>
                      </a:ext>
                    </a:extLst>
                  </p:cNvPr>
                  <p:cNvGrpSpPr/>
                  <p:nvPr/>
                </p:nvGrpSpPr>
                <p:grpSpPr>
                  <a:xfrm>
                    <a:off x="2630557" y="5419057"/>
                    <a:ext cx="2165405" cy="767047"/>
                    <a:chOff x="2629231" y="5458570"/>
                    <a:chExt cx="2165405" cy="767047"/>
                  </a:xfrm>
                </p:grpSpPr>
                <p:grpSp>
                  <p:nvGrpSpPr>
                    <p:cNvPr id="87" name="Group 86">
                      <a:extLst>
                        <a:ext uri="{FF2B5EF4-FFF2-40B4-BE49-F238E27FC236}">
                          <a16:creationId xmlns:a16="http://schemas.microsoft.com/office/drawing/2014/main" id="{CF24E8D2-8E13-D73A-4273-A91E8E5160BC}"/>
                        </a:ext>
                      </a:extLst>
                    </p:cNvPr>
                    <p:cNvGrpSpPr/>
                    <p:nvPr/>
                  </p:nvGrpSpPr>
                  <p:grpSpPr>
                    <a:xfrm>
                      <a:off x="2631881" y="5458570"/>
                      <a:ext cx="2162755" cy="373711"/>
                      <a:chOff x="2918128" y="5460557"/>
                      <a:chExt cx="2162755" cy="373711"/>
                    </a:xfrm>
                  </p:grpSpPr>
                  <p:sp>
                    <p:nvSpPr>
                      <p:cNvPr id="93" name="Oval 92">
                        <a:extLst>
                          <a:ext uri="{FF2B5EF4-FFF2-40B4-BE49-F238E27FC236}">
                            <a16:creationId xmlns:a16="http://schemas.microsoft.com/office/drawing/2014/main" id="{655D2BC9-A9E4-239F-4EB4-E17622864C86}"/>
                          </a:ext>
                        </a:extLst>
                      </p:cNvPr>
                      <p:cNvSpPr/>
                      <p:nvPr/>
                    </p:nvSpPr>
                    <p:spPr>
                      <a:xfrm>
                        <a:off x="2918128"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94" name="Oval 93">
                        <a:extLst>
                          <a:ext uri="{FF2B5EF4-FFF2-40B4-BE49-F238E27FC236}">
                            <a16:creationId xmlns:a16="http://schemas.microsoft.com/office/drawing/2014/main" id="{BFEFE64C-A553-D430-A4EF-1E9F710A5414}"/>
                          </a:ext>
                        </a:extLst>
                      </p:cNvPr>
                      <p:cNvSpPr/>
                      <p:nvPr/>
                    </p:nvSpPr>
                    <p:spPr>
                      <a:xfrm>
                        <a:off x="3450865"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95" name="Oval 94">
                        <a:extLst>
                          <a:ext uri="{FF2B5EF4-FFF2-40B4-BE49-F238E27FC236}">
                            <a16:creationId xmlns:a16="http://schemas.microsoft.com/office/drawing/2014/main" id="{DD276C4B-E280-E658-78DF-272DBF22DBD7}"/>
                          </a:ext>
                        </a:extLst>
                      </p:cNvPr>
                      <p:cNvSpPr/>
                      <p:nvPr/>
                    </p:nvSpPr>
                    <p:spPr>
                      <a:xfrm>
                        <a:off x="3999504"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96" name="Oval 95">
                        <a:extLst>
                          <a:ext uri="{FF2B5EF4-FFF2-40B4-BE49-F238E27FC236}">
                            <a16:creationId xmlns:a16="http://schemas.microsoft.com/office/drawing/2014/main" id="{7382D1DD-E3E3-A25C-7225-EC24AF4AF20A}"/>
                          </a:ext>
                        </a:extLst>
                      </p:cNvPr>
                      <p:cNvSpPr/>
                      <p:nvPr/>
                    </p:nvSpPr>
                    <p:spPr>
                      <a:xfrm>
                        <a:off x="4548146"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grpSp>
                <p:grpSp>
                  <p:nvGrpSpPr>
                    <p:cNvPr id="88" name="Group 87">
                      <a:extLst>
                        <a:ext uri="{FF2B5EF4-FFF2-40B4-BE49-F238E27FC236}">
                          <a16:creationId xmlns:a16="http://schemas.microsoft.com/office/drawing/2014/main" id="{F8074FC0-9037-B268-4E4B-9200447BC62D}"/>
                        </a:ext>
                      </a:extLst>
                    </p:cNvPr>
                    <p:cNvGrpSpPr/>
                    <p:nvPr/>
                  </p:nvGrpSpPr>
                  <p:grpSpPr>
                    <a:xfrm>
                      <a:off x="2629231" y="5851906"/>
                      <a:ext cx="2162755" cy="373711"/>
                      <a:chOff x="2918128" y="5464761"/>
                      <a:chExt cx="2162755" cy="373711"/>
                    </a:xfrm>
                  </p:grpSpPr>
                  <p:sp>
                    <p:nvSpPr>
                      <p:cNvPr id="89" name="Oval 88">
                        <a:extLst>
                          <a:ext uri="{FF2B5EF4-FFF2-40B4-BE49-F238E27FC236}">
                            <a16:creationId xmlns:a16="http://schemas.microsoft.com/office/drawing/2014/main" id="{DAAE22C4-7C32-D688-4B94-8340E12337D2}"/>
                          </a:ext>
                        </a:extLst>
                      </p:cNvPr>
                      <p:cNvSpPr/>
                      <p:nvPr/>
                    </p:nvSpPr>
                    <p:spPr>
                      <a:xfrm>
                        <a:off x="2918128" y="5464761"/>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90" name="Oval 89">
                        <a:extLst>
                          <a:ext uri="{FF2B5EF4-FFF2-40B4-BE49-F238E27FC236}">
                            <a16:creationId xmlns:a16="http://schemas.microsoft.com/office/drawing/2014/main" id="{24529890-90AF-1F5F-74A8-2C9E54F33A0D}"/>
                          </a:ext>
                        </a:extLst>
                      </p:cNvPr>
                      <p:cNvSpPr/>
                      <p:nvPr/>
                    </p:nvSpPr>
                    <p:spPr>
                      <a:xfrm>
                        <a:off x="3450865" y="5464761"/>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91" name="Oval 90">
                        <a:extLst>
                          <a:ext uri="{FF2B5EF4-FFF2-40B4-BE49-F238E27FC236}">
                            <a16:creationId xmlns:a16="http://schemas.microsoft.com/office/drawing/2014/main" id="{2E3A28C4-7DC4-59FD-5A3F-D471520BA110}"/>
                          </a:ext>
                        </a:extLst>
                      </p:cNvPr>
                      <p:cNvSpPr/>
                      <p:nvPr/>
                    </p:nvSpPr>
                    <p:spPr>
                      <a:xfrm>
                        <a:off x="4018059" y="5464761"/>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92" name="Oval 91">
                        <a:extLst>
                          <a:ext uri="{FF2B5EF4-FFF2-40B4-BE49-F238E27FC236}">
                            <a16:creationId xmlns:a16="http://schemas.microsoft.com/office/drawing/2014/main" id="{8D747892-C48C-283B-439B-3F202E832B3E}"/>
                          </a:ext>
                        </a:extLst>
                      </p:cNvPr>
                      <p:cNvSpPr/>
                      <p:nvPr/>
                    </p:nvSpPr>
                    <p:spPr>
                      <a:xfrm>
                        <a:off x="4548146" y="5464761"/>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grpSp>
              </p:grpSp>
            </p:grpSp>
            <p:sp>
              <p:nvSpPr>
                <p:cNvPr id="84" name="Trapezoid 89">
                  <a:extLst>
                    <a:ext uri="{FF2B5EF4-FFF2-40B4-BE49-F238E27FC236}">
                      <a16:creationId xmlns:a16="http://schemas.microsoft.com/office/drawing/2014/main" id="{57F8BAA6-5617-6DDA-1E90-50643F8CEF9F}"/>
                    </a:ext>
                  </a:extLst>
                </p:cNvPr>
                <p:cNvSpPr/>
                <p:nvPr/>
              </p:nvSpPr>
              <p:spPr>
                <a:xfrm>
                  <a:off x="2752476" y="3872285"/>
                  <a:ext cx="1924215" cy="1208599"/>
                </a:xfrm>
                <a:prstGeom prst="trapezoid">
                  <a:avLst/>
                </a:prstGeom>
                <a:solidFill>
                  <a:srgbClr val="A5A5A5"/>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Coordinating centre </a:t>
                  </a:r>
                </a:p>
              </p:txBody>
            </p:sp>
          </p:grpSp>
          <p:sp>
            <p:nvSpPr>
              <p:cNvPr id="22" name="TextBox 21">
                <a:extLst>
                  <a:ext uri="{FF2B5EF4-FFF2-40B4-BE49-F238E27FC236}">
                    <a16:creationId xmlns:a16="http://schemas.microsoft.com/office/drawing/2014/main" id="{A6379DAA-8045-63C8-F7EA-4BA54581FFA2}"/>
                  </a:ext>
                </a:extLst>
              </p:cNvPr>
              <p:cNvSpPr txBox="1"/>
              <p:nvPr/>
            </p:nvSpPr>
            <p:spPr>
              <a:xfrm>
                <a:off x="9712638" y="5174294"/>
                <a:ext cx="2735013" cy="2902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Participating sites </a:t>
                </a:r>
              </a:p>
            </p:txBody>
          </p:sp>
          <p:grpSp>
            <p:nvGrpSpPr>
              <p:cNvPr id="23" name="Group 22">
                <a:extLst>
                  <a:ext uri="{FF2B5EF4-FFF2-40B4-BE49-F238E27FC236}">
                    <a16:creationId xmlns:a16="http://schemas.microsoft.com/office/drawing/2014/main" id="{AB754BB8-0502-A067-319F-60644D333B5A}"/>
                  </a:ext>
                </a:extLst>
              </p:cNvPr>
              <p:cNvGrpSpPr/>
              <p:nvPr/>
            </p:nvGrpSpPr>
            <p:grpSpPr>
              <a:xfrm>
                <a:off x="3147333" y="4369059"/>
                <a:ext cx="1630017" cy="1256306"/>
                <a:chOff x="2489769" y="3872285"/>
                <a:chExt cx="2437274" cy="2150184"/>
              </a:xfrm>
            </p:grpSpPr>
            <p:grpSp>
              <p:nvGrpSpPr>
                <p:cNvPr id="69" name="Group 68">
                  <a:extLst>
                    <a:ext uri="{FF2B5EF4-FFF2-40B4-BE49-F238E27FC236}">
                      <a16:creationId xmlns:a16="http://schemas.microsoft.com/office/drawing/2014/main" id="{CDF0A1BE-BAE4-77FD-5F48-B0B603513713}"/>
                    </a:ext>
                  </a:extLst>
                </p:cNvPr>
                <p:cNvGrpSpPr/>
                <p:nvPr/>
              </p:nvGrpSpPr>
              <p:grpSpPr>
                <a:xfrm>
                  <a:off x="2489769" y="4920161"/>
                  <a:ext cx="2437274" cy="1102308"/>
                  <a:chOff x="2488445" y="5218819"/>
                  <a:chExt cx="2437274" cy="1102308"/>
                </a:xfrm>
              </p:grpSpPr>
              <p:sp>
                <p:nvSpPr>
                  <p:cNvPr id="71" name="Oval 70">
                    <a:extLst>
                      <a:ext uri="{FF2B5EF4-FFF2-40B4-BE49-F238E27FC236}">
                        <a16:creationId xmlns:a16="http://schemas.microsoft.com/office/drawing/2014/main" id="{8A7FCAE4-A9CE-5DF6-A502-A4C62FEE2069}"/>
                      </a:ext>
                    </a:extLst>
                  </p:cNvPr>
                  <p:cNvSpPr/>
                  <p:nvPr/>
                </p:nvSpPr>
                <p:spPr>
                  <a:xfrm>
                    <a:off x="2488445" y="5218819"/>
                    <a:ext cx="2437274" cy="110230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nvGrpSpPr>
                  <p:cNvPr id="72" name="Group 71">
                    <a:extLst>
                      <a:ext uri="{FF2B5EF4-FFF2-40B4-BE49-F238E27FC236}">
                        <a16:creationId xmlns:a16="http://schemas.microsoft.com/office/drawing/2014/main" id="{45BC6275-E5CC-61F3-6099-AE1E05E16E4F}"/>
                      </a:ext>
                    </a:extLst>
                  </p:cNvPr>
                  <p:cNvGrpSpPr/>
                  <p:nvPr/>
                </p:nvGrpSpPr>
                <p:grpSpPr>
                  <a:xfrm>
                    <a:off x="2630557" y="5419057"/>
                    <a:ext cx="2165405" cy="767047"/>
                    <a:chOff x="2629231" y="5458570"/>
                    <a:chExt cx="2165405" cy="767047"/>
                  </a:xfrm>
                </p:grpSpPr>
                <p:grpSp>
                  <p:nvGrpSpPr>
                    <p:cNvPr id="73" name="Group 72">
                      <a:extLst>
                        <a:ext uri="{FF2B5EF4-FFF2-40B4-BE49-F238E27FC236}">
                          <a16:creationId xmlns:a16="http://schemas.microsoft.com/office/drawing/2014/main" id="{CD0AD1DE-FCDC-EB3D-8715-CC7F75F0B5D8}"/>
                        </a:ext>
                      </a:extLst>
                    </p:cNvPr>
                    <p:cNvGrpSpPr/>
                    <p:nvPr/>
                  </p:nvGrpSpPr>
                  <p:grpSpPr>
                    <a:xfrm>
                      <a:off x="2631881" y="5458570"/>
                      <a:ext cx="2162755" cy="373711"/>
                      <a:chOff x="2918128" y="5460557"/>
                      <a:chExt cx="2162755" cy="373711"/>
                    </a:xfrm>
                  </p:grpSpPr>
                  <p:sp>
                    <p:nvSpPr>
                      <p:cNvPr id="79" name="Oval 78">
                        <a:extLst>
                          <a:ext uri="{FF2B5EF4-FFF2-40B4-BE49-F238E27FC236}">
                            <a16:creationId xmlns:a16="http://schemas.microsoft.com/office/drawing/2014/main" id="{2392FC3F-8B6C-03FC-B361-2B51811ADA52}"/>
                          </a:ext>
                        </a:extLst>
                      </p:cNvPr>
                      <p:cNvSpPr/>
                      <p:nvPr/>
                    </p:nvSpPr>
                    <p:spPr>
                      <a:xfrm>
                        <a:off x="2918128"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80" name="Oval 79">
                        <a:extLst>
                          <a:ext uri="{FF2B5EF4-FFF2-40B4-BE49-F238E27FC236}">
                            <a16:creationId xmlns:a16="http://schemas.microsoft.com/office/drawing/2014/main" id="{8CDC5E1A-5381-A686-F338-CECAA3B77865}"/>
                          </a:ext>
                        </a:extLst>
                      </p:cNvPr>
                      <p:cNvSpPr/>
                      <p:nvPr/>
                    </p:nvSpPr>
                    <p:spPr>
                      <a:xfrm>
                        <a:off x="3450865"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81" name="Oval 80">
                        <a:extLst>
                          <a:ext uri="{FF2B5EF4-FFF2-40B4-BE49-F238E27FC236}">
                            <a16:creationId xmlns:a16="http://schemas.microsoft.com/office/drawing/2014/main" id="{FAF2AE36-FEF3-7704-8D06-DC34BE48FEE7}"/>
                          </a:ext>
                        </a:extLst>
                      </p:cNvPr>
                      <p:cNvSpPr/>
                      <p:nvPr/>
                    </p:nvSpPr>
                    <p:spPr>
                      <a:xfrm>
                        <a:off x="3999504"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82" name="Oval 81">
                        <a:extLst>
                          <a:ext uri="{FF2B5EF4-FFF2-40B4-BE49-F238E27FC236}">
                            <a16:creationId xmlns:a16="http://schemas.microsoft.com/office/drawing/2014/main" id="{F60CEDBF-1712-48C3-2633-18E5900C9139}"/>
                          </a:ext>
                        </a:extLst>
                      </p:cNvPr>
                      <p:cNvSpPr/>
                      <p:nvPr/>
                    </p:nvSpPr>
                    <p:spPr>
                      <a:xfrm>
                        <a:off x="4548146"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grpSp>
                <p:grpSp>
                  <p:nvGrpSpPr>
                    <p:cNvPr id="74" name="Group 73">
                      <a:extLst>
                        <a:ext uri="{FF2B5EF4-FFF2-40B4-BE49-F238E27FC236}">
                          <a16:creationId xmlns:a16="http://schemas.microsoft.com/office/drawing/2014/main" id="{FBC1D225-377C-6AD7-0169-33D5C66164AA}"/>
                        </a:ext>
                      </a:extLst>
                    </p:cNvPr>
                    <p:cNvGrpSpPr/>
                    <p:nvPr/>
                  </p:nvGrpSpPr>
                  <p:grpSpPr>
                    <a:xfrm>
                      <a:off x="2629231" y="5851906"/>
                      <a:ext cx="2162755" cy="373711"/>
                      <a:chOff x="2918128" y="5464761"/>
                      <a:chExt cx="2162755" cy="373711"/>
                    </a:xfrm>
                  </p:grpSpPr>
                  <p:sp>
                    <p:nvSpPr>
                      <p:cNvPr id="75" name="Oval 74">
                        <a:extLst>
                          <a:ext uri="{FF2B5EF4-FFF2-40B4-BE49-F238E27FC236}">
                            <a16:creationId xmlns:a16="http://schemas.microsoft.com/office/drawing/2014/main" id="{5896F076-301B-9192-A2BC-7FDF0B9D3447}"/>
                          </a:ext>
                        </a:extLst>
                      </p:cNvPr>
                      <p:cNvSpPr/>
                      <p:nvPr/>
                    </p:nvSpPr>
                    <p:spPr>
                      <a:xfrm>
                        <a:off x="2918128" y="5464761"/>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76" name="Oval 75">
                        <a:extLst>
                          <a:ext uri="{FF2B5EF4-FFF2-40B4-BE49-F238E27FC236}">
                            <a16:creationId xmlns:a16="http://schemas.microsoft.com/office/drawing/2014/main" id="{09C28F8C-A3D1-630D-A3C1-444703F02444}"/>
                          </a:ext>
                        </a:extLst>
                      </p:cNvPr>
                      <p:cNvSpPr/>
                      <p:nvPr/>
                    </p:nvSpPr>
                    <p:spPr>
                      <a:xfrm>
                        <a:off x="3450865" y="5464761"/>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77" name="Oval 76">
                        <a:extLst>
                          <a:ext uri="{FF2B5EF4-FFF2-40B4-BE49-F238E27FC236}">
                            <a16:creationId xmlns:a16="http://schemas.microsoft.com/office/drawing/2014/main" id="{D5B6BA62-B83D-7C5D-95CB-891963C1085D}"/>
                          </a:ext>
                        </a:extLst>
                      </p:cNvPr>
                      <p:cNvSpPr/>
                      <p:nvPr/>
                    </p:nvSpPr>
                    <p:spPr>
                      <a:xfrm>
                        <a:off x="4018059" y="5464761"/>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78" name="Oval 77">
                        <a:extLst>
                          <a:ext uri="{FF2B5EF4-FFF2-40B4-BE49-F238E27FC236}">
                            <a16:creationId xmlns:a16="http://schemas.microsoft.com/office/drawing/2014/main" id="{ACDF9753-9807-E70B-B7EA-9895B4929368}"/>
                          </a:ext>
                        </a:extLst>
                      </p:cNvPr>
                      <p:cNvSpPr/>
                      <p:nvPr/>
                    </p:nvSpPr>
                    <p:spPr>
                      <a:xfrm>
                        <a:off x="4548146" y="5464761"/>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grpSp>
              </p:grpSp>
            </p:grpSp>
            <p:sp>
              <p:nvSpPr>
                <p:cNvPr id="70" name="Trapezoid 73">
                  <a:extLst>
                    <a:ext uri="{FF2B5EF4-FFF2-40B4-BE49-F238E27FC236}">
                      <a16:creationId xmlns:a16="http://schemas.microsoft.com/office/drawing/2014/main" id="{ADEE2B3C-386E-6E70-550C-349B6564E398}"/>
                    </a:ext>
                  </a:extLst>
                </p:cNvPr>
                <p:cNvSpPr/>
                <p:nvPr/>
              </p:nvSpPr>
              <p:spPr>
                <a:xfrm>
                  <a:off x="2752476" y="3872285"/>
                  <a:ext cx="1924215" cy="1208599"/>
                </a:xfrm>
                <a:prstGeom prst="trapezoid">
                  <a:avLst/>
                </a:prstGeom>
                <a:solidFill>
                  <a:srgbClr val="A5A5A5"/>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Coordinating centre </a:t>
                  </a:r>
                </a:p>
              </p:txBody>
            </p:sp>
          </p:grpSp>
          <p:grpSp>
            <p:nvGrpSpPr>
              <p:cNvPr id="24" name="Group 23">
                <a:extLst>
                  <a:ext uri="{FF2B5EF4-FFF2-40B4-BE49-F238E27FC236}">
                    <a16:creationId xmlns:a16="http://schemas.microsoft.com/office/drawing/2014/main" id="{BBD7F384-041B-3330-265A-13A680632AAF}"/>
                  </a:ext>
                </a:extLst>
              </p:cNvPr>
              <p:cNvGrpSpPr/>
              <p:nvPr/>
            </p:nvGrpSpPr>
            <p:grpSpPr>
              <a:xfrm>
                <a:off x="4792429" y="4369059"/>
                <a:ext cx="1630017" cy="1256306"/>
                <a:chOff x="2489769" y="3872285"/>
                <a:chExt cx="2437274" cy="2150184"/>
              </a:xfrm>
            </p:grpSpPr>
            <p:grpSp>
              <p:nvGrpSpPr>
                <p:cNvPr id="55" name="Group 54">
                  <a:extLst>
                    <a:ext uri="{FF2B5EF4-FFF2-40B4-BE49-F238E27FC236}">
                      <a16:creationId xmlns:a16="http://schemas.microsoft.com/office/drawing/2014/main" id="{1F1CB065-C094-51E9-E140-E258CD590108}"/>
                    </a:ext>
                  </a:extLst>
                </p:cNvPr>
                <p:cNvGrpSpPr/>
                <p:nvPr/>
              </p:nvGrpSpPr>
              <p:grpSpPr>
                <a:xfrm>
                  <a:off x="2489769" y="4920161"/>
                  <a:ext cx="2437274" cy="1102308"/>
                  <a:chOff x="2488445" y="5218819"/>
                  <a:chExt cx="2437274" cy="1102308"/>
                </a:xfrm>
              </p:grpSpPr>
              <p:sp>
                <p:nvSpPr>
                  <p:cNvPr id="57" name="Oval 56">
                    <a:extLst>
                      <a:ext uri="{FF2B5EF4-FFF2-40B4-BE49-F238E27FC236}">
                        <a16:creationId xmlns:a16="http://schemas.microsoft.com/office/drawing/2014/main" id="{60468825-2CF7-9C0F-EC7F-701FDFF84815}"/>
                      </a:ext>
                    </a:extLst>
                  </p:cNvPr>
                  <p:cNvSpPr/>
                  <p:nvPr/>
                </p:nvSpPr>
                <p:spPr>
                  <a:xfrm>
                    <a:off x="2488445" y="5218819"/>
                    <a:ext cx="2437274" cy="110230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nvGrpSpPr>
                  <p:cNvPr id="58" name="Group 57">
                    <a:extLst>
                      <a:ext uri="{FF2B5EF4-FFF2-40B4-BE49-F238E27FC236}">
                        <a16:creationId xmlns:a16="http://schemas.microsoft.com/office/drawing/2014/main" id="{BCAF5179-EA39-D351-AF91-9754B329EC6A}"/>
                      </a:ext>
                    </a:extLst>
                  </p:cNvPr>
                  <p:cNvGrpSpPr/>
                  <p:nvPr/>
                </p:nvGrpSpPr>
                <p:grpSpPr>
                  <a:xfrm>
                    <a:off x="2630557" y="5419057"/>
                    <a:ext cx="2165405" cy="751492"/>
                    <a:chOff x="2629231" y="5458570"/>
                    <a:chExt cx="2165405" cy="751492"/>
                  </a:xfrm>
                </p:grpSpPr>
                <p:grpSp>
                  <p:nvGrpSpPr>
                    <p:cNvPr id="59" name="Group 58">
                      <a:extLst>
                        <a:ext uri="{FF2B5EF4-FFF2-40B4-BE49-F238E27FC236}">
                          <a16:creationId xmlns:a16="http://schemas.microsoft.com/office/drawing/2014/main" id="{79B8FD3D-5444-D8EF-AF97-BE615F02B7CF}"/>
                        </a:ext>
                      </a:extLst>
                    </p:cNvPr>
                    <p:cNvGrpSpPr/>
                    <p:nvPr/>
                  </p:nvGrpSpPr>
                  <p:grpSpPr>
                    <a:xfrm>
                      <a:off x="2631881" y="5458570"/>
                      <a:ext cx="2162755" cy="373711"/>
                      <a:chOff x="2918128" y="5460557"/>
                      <a:chExt cx="2162755" cy="373711"/>
                    </a:xfrm>
                  </p:grpSpPr>
                  <p:sp>
                    <p:nvSpPr>
                      <p:cNvPr id="65" name="Oval 64">
                        <a:extLst>
                          <a:ext uri="{FF2B5EF4-FFF2-40B4-BE49-F238E27FC236}">
                            <a16:creationId xmlns:a16="http://schemas.microsoft.com/office/drawing/2014/main" id="{88E1222D-D3C4-E9FB-718A-5DE85D87A563}"/>
                          </a:ext>
                        </a:extLst>
                      </p:cNvPr>
                      <p:cNvSpPr/>
                      <p:nvPr/>
                    </p:nvSpPr>
                    <p:spPr>
                      <a:xfrm>
                        <a:off x="2918128"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66" name="Oval 65">
                        <a:extLst>
                          <a:ext uri="{FF2B5EF4-FFF2-40B4-BE49-F238E27FC236}">
                            <a16:creationId xmlns:a16="http://schemas.microsoft.com/office/drawing/2014/main" id="{1069AD27-4B08-B6AF-1CB2-CA3CA4E0DC93}"/>
                          </a:ext>
                        </a:extLst>
                      </p:cNvPr>
                      <p:cNvSpPr/>
                      <p:nvPr/>
                    </p:nvSpPr>
                    <p:spPr>
                      <a:xfrm>
                        <a:off x="3450865"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67" name="Oval 66">
                        <a:extLst>
                          <a:ext uri="{FF2B5EF4-FFF2-40B4-BE49-F238E27FC236}">
                            <a16:creationId xmlns:a16="http://schemas.microsoft.com/office/drawing/2014/main" id="{55062D9B-0AAD-CB6C-F0F8-6C01EC122287}"/>
                          </a:ext>
                        </a:extLst>
                      </p:cNvPr>
                      <p:cNvSpPr/>
                      <p:nvPr/>
                    </p:nvSpPr>
                    <p:spPr>
                      <a:xfrm>
                        <a:off x="3999504"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68" name="Oval 67">
                        <a:extLst>
                          <a:ext uri="{FF2B5EF4-FFF2-40B4-BE49-F238E27FC236}">
                            <a16:creationId xmlns:a16="http://schemas.microsoft.com/office/drawing/2014/main" id="{3BB74E73-0D12-4F92-545C-F4B47E761D4C}"/>
                          </a:ext>
                        </a:extLst>
                      </p:cNvPr>
                      <p:cNvSpPr/>
                      <p:nvPr/>
                    </p:nvSpPr>
                    <p:spPr>
                      <a:xfrm>
                        <a:off x="4548146"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grpSp>
                <p:grpSp>
                  <p:nvGrpSpPr>
                    <p:cNvPr id="60" name="Group 59">
                      <a:extLst>
                        <a:ext uri="{FF2B5EF4-FFF2-40B4-BE49-F238E27FC236}">
                          <a16:creationId xmlns:a16="http://schemas.microsoft.com/office/drawing/2014/main" id="{1683AC31-8F68-6A87-891E-0EB8DE98975A}"/>
                        </a:ext>
                      </a:extLst>
                    </p:cNvPr>
                    <p:cNvGrpSpPr/>
                    <p:nvPr/>
                  </p:nvGrpSpPr>
                  <p:grpSpPr>
                    <a:xfrm>
                      <a:off x="2629231" y="5836351"/>
                      <a:ext cx="2162755" cy="373711"/>
                      <a:chOff x="2918128" y="5449206"/>
                      <a:chExt cx="2162755" cy="373711"/>
                    </a:xfrm>
                  </p:grpSpPr>
                  <p:sp>
                    <p:nvSpPr>
                      <p:cNvPr id="61" name="Oval 60">
                        <a:extLst>
                          <a:ext uri="{FF2B5EF4-FFF2-40B4-BE49-F238E27FC236}">
                            <a16:creationId xmlns:a16="http://schemas.microsoft.com/office/drawing/2014/main" id="{F92B37DE-A287-3E1E-B9EB-2BB15689997B}"/>
                          </a:ext>
                        </a:extLst>
                      </p:cNvPr>
                      <p:cNvSpPr/>
                      <p:nvPr/>
                    </p:nvSpPr>
                    <p:spPr>
                      <a:xfrm>
                        <a:off x="2918128" y="5449206"/>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62" name="Oval 61">
                        <a:extLst>
                          <a:ext uri="{FF2B5EF4-FFF2-40B4-BE49-F238E27FC236}">
                            <a16:creationId xmlns:a16="http://schemas.microsoft.com/office/drawing/2014/main" id="{FB9EABDA-8D4D-B999-FA1A-85950BCA93DA}"/>
                          </a:ext>
                        </a:extLst>
                      </p:cNvPr>
                      <p:cNvSpPr/>
                      <p:nvPr/>
                    </p:nvSpPr>
                    <p:spPr>
                      <a:xfrm>
                        <a:off x="3461467" y="5449206"/>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63" name="Oval 62">
                        <a:extLst>
                          <a:ext uri="{FF2B5EF4-FFF2-40B4-BE49-F238E27FC236}">
                            <a16:creationId xmlns:a16="http://schemas.microsoft.com/office/drawing/2014/main" id="{A605BD66-777C-18AD-2642-D7CE60558E19}"/>
                          </a:ext>
                        </a:extLst>
                      </p:cNvPr>
                      <p:cNvSpPr/>
                      <p:nvPr/>
                    </p:nvSpPr>
                    <p:spPr>
                      <a:xfrm>
                        <a:off x="4004806" y="5449206"/>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64" name="Oval 63">
                        <a:extLst>
                          <a:ext uri="{FF2B5EF4-FFF2-40B4-BE49-F238E27FC236}">
                            <a16:creationId xmlns:a16="http://schemas.microsoft.com/office/drawing/2014/main" id="{563FFBAE-1BCF-AC30-B061-54BA52BD560A}"/>
                          </a:ext>
                        </a:extLst>
                      </p:cNvPr>
                      <p:cNvSpPr/>
                      <p:nvPr/>
                    </p:nvSpPr>
                    <p:spPr>
                      <a:xfrm>
                        <a:off x="4548146" y="5449206"/>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grpSp>
              </p:grpSp>
            </p:grpSp>
            <p:sp>
              <p:nvSpPr>
                <p:cNvPr id="56" name="Trapezoid 59">
                  <a:extLst>
                    <a:ext uri="{FF2B5EF4-FFF2-40B4-BE49-F238E27FC236}">
                      <a16:creationId xmlns:a16="http://schemas.microsoft.com/office/drawing/2014/main" id="{F5CF1560-E9EA-11B5-4EB4-EDDDBC9294E1}"/>
                    </a:ext>
                  </a:extLst>
                </p:cNvPr>
                <p:cNvSpPr/>
                <p:nvPr/>
              </p:nvSpPr>
              <p:spPr>
                <a:xfrm>
                  <a:off x="2752476" y="3872285"/>
                  <a:ext cx="1924215" cy="1208599"/>
                </a:xfrm>
                <a:prstGeom prst="trapezoid">
                  <a:avLst/>
                </a:prstGeom>
                <a:solidFill>
                  <a:srgbClr val="A5A5A5"/>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Coordinating centre </a:t>
                  </a:r>
                </a:p>
              </p:txBody>
            </p:sp>
          </p:grpSp>
          <p:grpSp>
            <p:nvGrpSpPr>
              <p:cNvPr id="25" name="Group 24">
                <a:extLst>
                  <a:ext uri="{FF2B5EF4-FFF2-40B4-BE49-F238E27FC236}">
                    <a16:creationId xmlns:a16="http://schemas.microsoft.com/office/drawing/2014/main" id="{ED683BCB-7CDD-CFB4-6793-785CDF51FECA}"/>
                  </a:ext>
                </a:extLst>
              </p:cNvPr>
              <p:cNvGrpSpPr/>
              <p:nvPr/>
            </p:nvGrpSpPr>
            <p:grpSpPr>
              <a:xfrm>
                <a:off x="6437525" y="4369059"/>
                <a:ext cx="1630017" cy="1256306"/>
                <a:chOff x="2489769" y="3872285"/>
                <a:chExt cx="2437274" cy="2150184"/>
              </a:xfrm>
            </p:grpSpPr>
            <p:grpSp>
              <p:nvGrpSpPr>
                <p:cNvPr id="41" name="Group 40">
                  <a:extLst>
                    <a:ext uri="{FF2B5EF4-FFF2-40B4-BE49-F238E27FC236}">
                      <a16:creationId xmlns:a16="http://schemas.microsoft.com/office/drawing/2014/main" id="{089B61A8-2B0B-8B83-ED01-B21D9DCB034B}"/>
                    </a:ext>
                  </a:extLst>
                </p:cNvPr>
                <p:cNvGrpSpPr/>
                <p:nvPr/>
              </p:nvGrpSpPr>
              <p:grpSpPr>
                <a:xfrm>
                  <a:off x="2489769" y="4920161"/>
                  <a:ext cx="2437274" cy="1102308"/>
                  <a:chOff x="2488445" y="5218819"/>
                  <a:chExt cx="2437274" cy="1102308"/>
                </a:xfrm>
              </p:grpSpPr>
              <p:sp>
                <p:nvSpPr>
                  <p:cNvPr id="43" name="Oval 42">
                    <a:extLst>
                      <a:ext uri="{FF2B5EF4-FFF2-40B4-BE49-F238E27FC236}">
                        <a16:creationId xmlns:a16="http://schemas.microsoft.com/office/drawing/2014/main" id="{D71A0587-FEA7-0EC2-3D14-A6B9A5854BCC}"/>
                      </a:ext>
                    </a:extLst>
                  </p:cNvPr>
                  <p:cNvSpPr/>
                  <p:nvPr/>
                </p:nvSpPr>
                <p:spPr>
                  <a:xfrm>
                    <a:off x="2488445" y="5218819"/>
                    <a:ext cx="2437274" cy="110230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nvGrpSpPr>
                  <p:cNvPr id="44" name="Group 43">
                    <a:extLst>
                      <a:ext uri="{FF2B5EF4-FFF2-40B4-BE49-F238E27FC236}">
                        <a16:creationId xmlns:a16="http://schemas.microsoft.com/office/drawing/2014/main" id="{908700AA-F56E-49B8-91CB-7A048CD8194A}"/>
                      </a:ext>
                    </a:extLst>
                  </p:cNvPr>
                  <p:cNvGrpSpPr/>
                  <p:nvPr/>
                </p:nvGrpSpPr>
                <p:grpSpPr>
                  <a:xfrm>
                    <a:off x="2630557" y="5419057"/>
                    <a:ext cx="2165405" cy="751492"/>
                    <a:chOff x="2629231" y="5458570"/>
                    <a:chExt cx="2165405" cy="751492"/>
                  </a:xfrm>
                </p:grpSpPr>
                <p:grpSp>
                  <p:nvGrpSpPr>
                    <p:cNvPr id="45" name="Group 44">
                      <a:extLst>
                        <a:ext uri="{FF2B5EF4-FFF2-40B4-BE49-F238E27FC236}">
                          <a16:creationId xmlns:a16="http://schemas.microsoft.com/office/drawing/2014/main" id="{B47B66F3-8A3B-30B2-3DF8-A09026F0DE1F}"/>
                        </a:ext>
                      </a:extLst>
                    </p:cNvPr>
                    <p:cNvGrpSpPr/>
                    <p:nvPr/>
                  </p:nvGrpSpPr>
                  <p:grpSpPr>
                    <a:xfrm>
                      <a:off x="2631881" y="5458570"/>
                      <a:ext cx="2162755" cy="373711"/>
                      <a:chOff x="2918128" y="5460557"/>
                      <a:chExt cx="2162755" cy="373711"/>
                    </a:xfrm>
                  </p:grpSpPr>
                  <p:sp>
                    <p:nvSpPr>
                      <p:cNvPr id="51" name="Oval 50">
                        <a:extLst>
                          <a:ext uri="{FF2B5EF4-FFF2-40B4-BE49-F238E27FC236}">
                            <a16:creationId xmlns:a16="http://schemas.microsoft.com/office/drawing/2014/main" id="{1D7AB7A1-77DA-5A2C-2F60-2C014AB946B6}"/>
                          </a:ext>
                        </a:extLst>
                      </p:cNvPr>
                      <p:cNvSpPr/>
                      <p:nvPr/>
                    </p:nvSpPr>
                    <p:spPr>
                      <a:xfrm>
                        <a:off x="2918128"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52" name="Oval 51">
                        <a:extLst>
                          <a:ext uri="{FF2B5EF4-FFF2-40B4-BE49-F238E27FC236}">
                            <a16:creationId xmlns:a16="http://schemas.microsoft.com/office/drawing/2014/main" id="{2D3309EB-EC13-0079-378B-BAD58BAA87D6}"/>
                          </a:ext>
                        </a:extLst>
                      </p:cNvPr>
                      <p:cNvSpPr/>
                      <p:nvPr/>
                    </p:nvSpPr>
                    <p:spPr>
                      <a:xfrm>
                        <a:off x="3450865"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53" name="Oval 52">
                        <a:extLst>
                          <a:ext uri="{FF2B5EF4-FFF2-40B4-BE49-F238E27FC236}">
                            <a16:creationId xmlns:a16="http://schemas.microsoft.com/office/drawing/2014/main" id="{D719C44E-0E92-9EFF-57C0-E83FB8ADC05D}"/>
                          </a:ext>
                        </a:extLst>
                      </p:cNvPr>
                      <p:cNvSpPr/>
                      <p:nvPr/>
                    </p:nvSpPr>
                    <p:spPr>
                      <a:xfrm>
                        <a:off x="3999504"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54" name="Oval 53">
                        <a:extLst>
                          <a:ext uri="{FF2B5EF4-FFF2-40B4-BE49-F238E27FC236}">
                            <a16:creationId xmlns:a16="http://schemas.microsoft.com/office/drawing/2014/main" id="{DCE50FEA-3ACE-BF1D-AFBB-4B239D728BF0}"/>
                          </a:ext>
                        </a:extLst>
                      </p:cNvPr>
                      <p:cNvSpPr/>
                      <p:nvPr/>
                    </p:nvSpPr>
                    <p:spPr>
                      <a:xfrm>
                        <a:off x="4548146"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grpSp>
                <p:grpSp>
                  <p:nvGrpSpPr>
                    <p:cNvPr id="46" name="Group 45">
                      <a:extLst>
                        <a:ext uri="{FF2B5EF4-FFF2-40B4-BE49-F238E27FC236}">
                          <a16:creationId xmlns:a16="http://schemas.microsoft.com/office/drawing/2014/main" id="{FD8C8E71-ECA1-75E4-26B1-BF3B10284C3F}"/>
                        </a:ext>
                      </a:extLst>
                    </p:cNvPr>
                    <p:cNvGrpSpPr/>
                    <p:nvPr/>
                  </p:nvGrpSpPr>
                  <p:grpSpPr>
                    <a:xfrm>
                      <a:off x="2629231" y="5836351"/>
                      <a:ext cx="2162755" cy="373711"/>
                      <a:chOff x="2918128" y="5449206"/>
                      <a:chExt cx="2162755" cy="373711"/>
                    </a:xfrm>
                  </p:grpSpPr>
                  <p:sp>
                    <p:nvSpPr>
                      <p:cNvPr id="47" name="Oval 46">
                        <a:extLst>
                          <a:ext uri="{FF2B5EF4-FFF2-40B4-BE49-F238E27FC236}">
                            <a16:creationId xmlns:a16="http://schemas.microsoft.com/office/drawing/2014/main" id="{02842871-8F7A-F9CB-1ADE-01D5C364384B}"/>
                          </a:ext>
                        </a:extLst>
                      </p:cNvPr>
                      <p:cNvSpPr/>
                      <p:nvPr/>
                    </p:nvSpPr>
                    <p:spPr>
                      <a:xfrm>
                        <a:off x="2918128" y="5449206"/>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48" name="Oval 47">
                        <a:extLst>
                          <a:ext uri="{FF2B5EF4-FFF2-40B4-BE49-F238E27FC236}">
                            <a16:creationId xmlns:a16="http://schemas.microsoft.com/office/drawing/2014/main" id="{6D452B62-57DC-4084-A360-D77F2016F27B}"/>
                          </a:ext>
                        </a:extLst>
                      </p:cNvPr>
                      <p:cNvSpPr/>
                      <p:nvPr/>
                    </p:nvSpPr>
                    <p:spPr>
                      <a:xfrm>
                        <a:off x="3450865" y="5449206"/>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49" name="Oval 48">
                        <a:extLst>
                          <a:ext uri="{FF2B5EF4-FFF2-40B4-BE49-F238E27FC236}">
                            <a16:creationId xmlns:a16="http://schemas.microsoft.com/office/drawing/2014/main" id="{F505F58C-28C0-1BDF-698C-9E2677CD8011}"/>
                          </a:ext>
                        </a:extLst>
                      </p:cNvPr>
                      <p:cNvSpPr/>
                      <p:nvPr/>
                    </p:nvSpPr>
                    <p:spPr>
                      <a:xfrm>
                        <a:off x="4018059" y="5449206"/>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50" name="Oval 49">
                        <a:extLst>
                          <a:ext uri="{FF2B5EF4-FFF2-40B4-BE49-F238E27FC236}">
                            <a16:creationId xmlns:a16="http://schemas.microsoft.com/office/drawing/2014/main" id="{00B0CE0F-F372-E215-5040-ABB6DDBB873B}"/>
                          </a:ext>
                        </a:extLst>
                      </p:cNvPr>
                      <p:cNvSpPr/>
                      <p:nvPr/>
                    </p:nvSpPr>
                    <p:spPr>
                      <a:xfrm>
                        <a:off x="4548146" y="5449206"/>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grpSp>
              </p:grpSp>
            </p:grpSp>
            <p:sp>
              <p:nvSpPr>
                <p:cNvPr id="42" name="Trapezoid 45">
                  <a:extLst>
                    <a:ext uri="{FF2B5EF4-FFF2-40B4-BE49-F238E27FC236}">
                      <a16:creationId xmlns:a16="http://schemas.microsoft.com/office/drawing/2014/main" id="{AAA52837-ED5E-4FDF-6E9E-96ED2FA3C13C}"/>
                    </a:ext>
                  </a:extLst>
                </p:cNvPr>
                <p:cNvSpPr/>
                <p:nvPr/>
              </p:nvSpPr>
              <p:spPr>
                <a:xfrm>
                  <a:off x="2752476" y="3872285"/>
                  <a:ext cx="1924215" cy="1208599"/>
                </a:xfrm>
                <a:prstGeom prst="trapezoid">
                  <a:avLst/>
                </a:prstGeom>
                <a:solidFill>
                  <a:srgbClr val="A5A5A5"/>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Coordinating centre </a:t>
                  </a:r>
                </a:p>
              </p:txBody>
            </p:sp>
          </p:grpSp>
          <p:grpSp>
            <p:nvGrpSpPr>
              <p:cNvPr id="26" name="Group 25">
                <a:extLst>
                  <a:ext uri="{FF2B5EF4-FFF2-40B4-BE49-F238E27FC236}">
                    <a16:creationId xmlns:a16="http://schemas.microsoft.com/office/drawing/2014/main" id="{F71086B8-34F8-6D45-F247-D3C287CB68B1}"/>
                  </a:ext>
                </a:extLst>
              </p:cNvPr>
              <p:cNvGrpSpPr/>
              <p:nvPr/>
            </p:nvGrpSpPr>
            <p:grpSpPr>
              <a:xfrm>
                <a:off x="8082620" y="4369059"/>
                <a:ext cx="1630017" cy="1256306"/>
                <a:chOff x="2489769" y="3872285"/>
                <a:chExt cx="2437274" cy="2150184"/>
              </a:xfrm>
            </p:grpSpPr>
            <p:grpSp>
              <p:nvGrpSpPr>
                <p:cNvPr id="27" name="Group 26">
                  <a:extLst>
                    <a:ext uri="{FF2B5EF4-FFF2-40B4-BE49-F238E27FC236}">
                      <a16:creationId xmlns:a16="http://schemas.microsoft.com/office/drawing/2014/main" id="{C3C8C2E4-771A-6DED-F744-46F951BF5FD7}"/>
                    </a:ext>
                  </a:extLst>
                </p:cNvPr>
                <p:cNvGrpSpPr/>
                <p:nvPr/>
              </p:nvGrpSpPr>
              <p:grpSpPr>
                <a:xfrm>
                  <a:off x="2489769" y="4920161"/>
                  <a:ext cx="2437274" cy="1102308"/>
                  <a:chOff x="2488445" y="5218819"/>
                  <a:chExt cx="2437274" cy="1102308"/>
                </a:xfrm>
              </p:grpSpPr>
              <p:sp>
                <p:nvSpPr>
                  <p:cNvPr id="29" name="Oval 28">
                    <a:extLst>
                      <a:ext uri="{FF2B5EF4-FFF2-40B4-BE49-F238E27FC236}">
                        <a16:creationId xmlns:a16="http://schemas.microsoft.com/office/drawing/2014/main" id="{DD01991D-91BF-8BC4-31A3-E1346C7DB2FD}"/>
                      </a:ext>
                    </a:extLst>
                  </p:cNvPr>
                  <p:cNvSpPr/>
                  <p:nvPr/>
                </p:nvSpPr>
                <p:spPr>
                  <a:xfrm>
                    <a:off x="2488445" y="5218819"/>
                    <a:ext cx="2437274" cy="110230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nvGrpSpPr>
                  <p:cNvPr id="30" name="Group 29">
                    <a:extLst>
                      <a:ext uri="{FF2B5EF4-FFF2-40B4-BE49-F238E27FC236}">
                        <a16:creationId xmlns:a16="http://schemas.microsoft.com/office/drawing/2014/main" id="{86A87A15-D1B8-42DB-8978-D53E433E0D21}"/>
                      </a:ext>
                    </a:extLst>
                  </p:cNvPr>
                  <p:cNvGrpSpPr/>
                  <p:nvPr/>
                </p:nvGrpSpPr>
                <p:grpSpPr>
                  <a:xfrm>
                    <a:off x="2630555" y="5419057"/>
                    <a:ext cx="2165407" cy="751492"/>
                    <a:chOff x="2629229" y="5458570"/>
                    <a:chExt cx="2165407" cy="751492"/>
                  </a:xfrm>
                </p:grpSpPr>
                <p:grpSp>
                  <p:nvGrpSpPr>
                    <p:cNvPr id="31" name="Group 30">
                      <a:extLst>
                        <a:ext uri="{FF2B5EF4-FFF2-40B4-BE49-F238E27FC236}">
                          <a16:creationId xmlns:a16="http://schemas.microsoft.com/office/drawing/2014/main" id="{2C1BB5FC-A0D4-D637-4148-421C64F12117}"/>
                        </a:ext>
                      </a:extLst>
                    </p:cNvPr>
                    <p:cNvGrpSpPr/>
                    <p:nvPr/>
                  </p:nvGrpSpPr>
                  <p:grpSpPr>
                    <a:xfrm>
                      <a:off x="2631881" y="5458570"/>
                      <a:ext cx="2162755" cy="373711"/>
                      <a:chOff x="2918128" y="5460557"/>
                      <a:chExt cx="2162755" cy="373711"/>
                    </a:xfrm>
                  </p:grpSpPr>
                  <p:sp>
                    <p:nvSpPr>
                      <p:cNvPr id="37" name="Oval 36">
                        <a:extLst>
                          <a:ext uri="{FF2B5EF4-FFF2-40B4-BE49-F238E27FC236}">
                            <a16:creationId xmlns:a16="http://schemas.microsoft.com/office/drawing/2014/main" id="{5BA3A3ED-6EA8-833E-BDBF-B8E2047FBF35}"/>
                          </a:ext>
                        </a:extLst>
                      </p:cNvPr>
                      <p:cNvSpPr/>
                      <p:nvPr/>
                    </p:nvSpPr>
                    <p:spPr>
                      <a:xfrm>
                        <a:off x="2918128"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38" name="Oval 37">
                        <a:extLst>
                          <a:ext uri="{FF2B5EF4-FFF2-40B4-BE49-F238E27FC236}">
                            <a16:creationId xmlns:a16="http://schemas.microsoft.com/office/drawing/2014/main" id="{A29FD7D4-3EFD-612C-B6A6-45FDE70AAAF6}"/>
                          </a:ext>
                        </a:extLst>
                      </p:cNvPr>
                      <p:cNvSpPr/>
                      <p:nvPr/>
                    </p:nvSpPr>
                    <p:spPr>
                      <a:xfrm>
                        <a:off x="3450865"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39" name="Oval 38">
                        <a:extLst>
                          <a:ext uri="{FF2B5EF4-FFF2-40B4-BE49-F238E27FC236}">
                            <a16:creationId xmlns:a16="http://schemas.microsoft.com/office/drawing/2014/main" id="{7E4260D1-1CAF-9FC2-2AB6-69A257E21C7B}"/>
                          </a:ext>
                        </a:extLst>
                      </p:cNvPr>
                      <p:cNvSpPr/>
                      <p:nvPr/>
                    </p:nvSpPr>
                    <p:spPr>
                      <a:xfrm>
                        <a:off x="3999504"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40" name="Oval 39">
                        <a:extLst>
                          <a:ext uri="{FF2B5EF4-FFF2-40B4-BE49-F238E27FC236}">
                            <a16:creationId xmlns:a16="http://schemas.microsoft.com/office/drawing/2014/main" id="{BAE10283-7724-2778-24CB-29D2C1FD99E9}"/>
                          </a:ext>
                        </a:extLst>
                      </p:cNvPr>
                      <p:cNvSpPr/>
                      <p:nvPr/>
                    </p:nvSpPr>
                    <p:spPr>
                      <a:xfrm>
                        <a:off x="4548146" y="5460557"/>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grpSp>
                <p:grpSp>
                  <p:nvGrpSpPr>
                    <p:cNvPr id="32" name="Group 31">
                      <a:extLst>
                        <a:ext uri="{FF2B5EF4-FFF2-40B4-BE49-F238E27FC236}">
                          <a16:creationId xmlns:a16="http://schemas.microsoft.com/office/drawing/2014/main" id="{F17449F9-C69F-8FFD-9EAD-366A27998A99}"/>
                        </a:ext>
                      </a:extLst>
                    </p:cNvPr>
                    <p:cNvGrpSpPr/>
                    <p:nvPr/>
                  </p:nvGrpSpPr>
                  <p:grpSpPr>
                    <a:xfrm>
                      <a:off x="2629229" y="5836351"/>
                      <a:ext cx="2162755" cy="373711"/>
                      <a:chOff x="2918126" y="5449206"/>
                      <a:chExt cx="2162755" cy="373711"/>
                    </a:xfrm>
                  </p:grpSpPr>
                  <p:sp>
                    <p:nvSpPr>
                      <p:cNvPr id="33" name="Oval 32">
                        <a:extLst>
                          <a:ext uri="{FF2B5EF4-FFF2-40B4-BE49-F238E27FC236}">
                            <a16:creationId xmlns:a16="http://schemas.microsoft.com/office/drawing/2014/main" id="{517963ED-58AD-5EBB-F3AD-BDF885FFE74F}"/>
                          </a:ext>
                        </a:extLst>
                      </p:cNvPr>
                      <p:cNvSpPr/>
                      <p:nvPr/>
                    </p:nvSpPr>
                    <p:spPr>
                      <a:xfrm>
                        <a:off x="2918126" y="5449206"/>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34" name="Oval 33">
                        <a:extLst>
                          <a:ext uri="{FF2B5EF4-FFF2-40B4-BE49-F238E27FC236}">
                            <a16:creationId xmlns:a16="http://schemas.microsoft.com/office/drawing/2014/main" id="{79C87E7D-FF8E-3BD1-0ED6-6CA4CAA01821}"/>
                          </a:ext>
                        </a:extLst>
                      </p:cNvPr>
                      <p:cNvSpPr/>
                      <p:nvPr/>
                    </p:nvSpPr>
                    <p:spPr>
                      <a:xfrm>
                        <a:off x="3450865" y="5449206"/>
                        <a:ext cx="532737"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35" name="Oval 34">
                        <a:extLst>
                          <a:ext uri="{FF2B5EF4-FFF2-40B4-BE49-F238E27FC236}">
                            <a16:creationId xmlns:a16="http://schemas.microsoft.com/office/drawing/2014/main" id="{D0937282-EC10-74C2-B282-DF79E5634F60}"/>
                          </a:ext>
                        </a:extLst>
                      </p:cNvPr>
                      <p:cNvSpPr/>
                      <p:nvPr/>
                    </p:nvSpPr>
                    <p:spPr>
                      <a:xfrm>
                        <a:off x="4018060" y="5449206"/>
                        <a:ext cx="532735"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sp>
                    <p:nvSpPr>
                      <p:cNvPr id="36" name="Oval 35">
                        <a:extLst>
                          <a:ext uri="{FF2B5EF4-FFF2-40B4-BE49-F238E27FC236}">
                            <a16:creationId xmlns:a16="http://schemas.microsoft.com/office/drawing/2014/main" id="{2ED1CB4C-2F9F-CFDF-52C2-1CFD68E088E4}"/>
                          </a:ext>
                        </a:extLst>
                      </p:cNvPr>
                      <p:cNvSpPr/>
                      <p:nvPr/>
                    </p:nvSpPr>
                    <p:spPr>
                      <a:xfrm>
                        <a:off x="4548146" y="5449206"/>
                        <a:ext cx="532735" cy="373711"/>
                      </a:xfrm>
                      <a:prstGeom prst="ellipse">
                        <a:avLst/>
                      </a:prstGeom>
                      <a:solidFill>
                        <a:srgbClr val="F6A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t>
                        </a:r>
                      </a:p>
                    </p:txBody>
                  </p:sp>
                </p:grpSp>
              </p:grpSp>
            </p:grpSp>
            <p:sp>
              <p:nvSpPr>
                <p:cNvPr id="28" name="Trapezoid 30">
                  <a:extLst>
                    <a:ext uri="{FF2B5EF4-FFF2-40B4-BE49-F238E27FC236}">
                      <a16:creationId xmlns:a16="http://schemas.microsoft.com/office/drawing/2014/main" id="{0E055442-B225-4A10-CF23-ABE86D4EDDDB}"/>
                    </a:ext>
                  </a:extLst>
                </p:cNvPr>
                <p:cNvSpPr/>
                <p:nvPr/>
              </p:nvSpPr>
              <p:spPr>
                <a:xfrm>
                  <a:off x="2752476" y="3872285"/>
                  <a:ext cx="1924215" cy="1208599"/>
                </a:xfrm>
                <a:prstGeom prst="trapezoid">
                  <a:avLst/>
                </a:prstGeom>
                <a:solidFill>
                  <a:srgbClr val="A5A5A5"/>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Coordinating centre </a:t>
                  </a:r>
                </a:p>
              </p:txBody>
            </p:sp>
          </p:grpSp>
        </p:grpSp>
        <p:cxnSp>
          <p:nvCxnSpPr>
            <p:cNvPr id="12" name="Straight Arrow Connector 11">
              <a:extLst>
                <a:ext uri="{FF2B5EF4-FFF2-40B4-BE49-F238E27FC236}">
                  <a16:creationId xmlns:a16="http://schemas.microsoft.com/office/drawing/2014/main" id="{FCECF510-C84B-5C82-4917-A257326D2E27}"/>
                </a:ext>
              </a:extLst>
            </p:cNvPr>
            <p:cNvCxnSpPr>
              <a:stCxn id="7" idx="2"/>
              <a:endCxn id="84" idx="0"/>
            </p:cNvCxnSpPr>
            <p:nvPr/>
          </p:nvCxnSpPr>
          <p:spPr>
            <a:xfrm flipH="1">
              <a:off x="2533692" y="3578946"/>
              <a:ext cx="3310474" cy="790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1C258F6-3C2F-3D05-B934-925FFC4506A9}"/>
                </a:ext>
              </a:extLst>
            </p:cNvPr>
            <p:cNvCxnSpPr>
              <a:stCxn id="7" idx="2"/>
              <a:endCxn id="70" idx="0"/>
            </p:cNvCxnSpPr>
            <p:nvPr/>
          </p:nvCxnSpPr>
          <p:spPr>
            <a:xfrm flipH="1">
              <a:off x="4178787" y="3578946"/>
              <a:ext cx="1665379" cy="790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41840F7-DFA9-CBEC-69AE-F7B4B41ABF20}"/>
                </a:ext>
              </a:extLst>
            </p:cNvPr>
            <p:cNvCxnSpPr>
              <a:stCxn id="7" idx="2"/>
              <a:endCxn id="56" idx="0"/>
            </p:cNvCxnSpPr>
            <p:nvPr/>
          </p:nvCxnSpPr>
          <p:spPr>
            <a:xfrm flipH="1">
              <a:off x="5823883" y="3578946"/>
              <a:ext cx="20283" cy="790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231877-9A30-EA86-2E53-A9225938470E}"/>
                </a:ext>
              </a:extLst>
            </p:cNvPr>
            <p:cNvCxnSpPr>
              <a:stCxn id="7" idx="2"/>
              <a:endCxn id="42" idx="0"/>
            </p:cNvCxnSpPr>
            <p:nvPr/>
          </p:nvCxnSpPr>
          <p:spPr>
            <a:xfrm>
              <a:off x="5844166" y="3578946"/>
              <a:ext cx="1624813" cy="790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EB870FE-099C-C115-BCB0-E415E2117529}"/>
                </a:ext>
              </a:extLst>
            </p:cNvPr>
            <p:cNvCxnSpPr>
              <a:stCxn id="7" idx="2"/>
              <a:endCxn id="28" idx="0"/>
            </p:cNvCxnSpPr>
            <p:nvPr/>
          </p:nvCxnSpPr>
          <p:spPr>
            <a:xfrm>
              <a:off x="5844166" y="3578946"/>
              <a:ext cx="3269908" cy="790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E4E28B-5717-8AAB-EF41-976E68B60AE3}"/>
                </a:ext>
              </a:extLst>
            </p:cNvPr>
            <p:cNvCxnSpPr/>
            <p:nvPr/>
          </p:nvCxnSpPr>
          <p:spPr>
            <a:xfrm flipV="1">
              <a:off x="6476294" y="2948959"/>
              <a:ext cx="498277" cy="81348"/>
            </a:xfrm>
            <a:prstGeom prst="line">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7A183F05-C0DF-B515-9E7B-58BBFB3CA167}"/>
                </a:ext>
              </a:extLst>
            </p:cNvPr>
            <p:cNvCxnSpPr>
              <a:stCxn id="9" idx="3"/>
              <a:endCxn id="7" idx="1"/>
            </p:cNvCxnSpPr>
            <p:nvPr/>
          </p:nvCxnSpPr>
          <p:spPr>
            <a:xfrm>
              <a:off x="3306612" y="2128872"/>
              <a:ext cx="1905425" cy="1175754"/>
            </a:xfrm>
            <a:prstGeom prst="bentConnector3">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6DE092-B0AC-619B-FD7E-CBD94B9A7081}"/>
                </a:ext>
              </a:extLst>
            </p:cNvPr>
            <p:cNvCxnSpPr>
              <a:stCxn id="8" idx="3"/>
            </p:cNvCxnSpPr>
            <p:nvPr/>
          </p:nvCxnSpPr>
          <p:spPr>
            <a:xfrm>
              <a:off x="3306612" y="3304626"/>
              <a:ext cx="951448" cy="0"/>
            </a:xfrm>
            <a:prstGeom prst="straightConnector1">
              <a:avLst/>
            </a:prstGeom>
            <a:ln w="19050">
              <a:solidFill>
                <a:srgbClr val="C00000"/>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FBAED8F4-F4A7-4F2E-5629-A3C0B5BC56CE}"/>
                </a:ext>
              </a:extLst>
            </p:cNvPr>
            <p:cNvCxnSpPr>
              <a:stCxn id="8" idx="0"/>
              <a:endCxn id="9" idx="2"/>
            </p:cNvCxnSpPr>
            <p:nvPr/>
          </p:nvCxnSpPr>
          <p:spPr>
            <a:xfrm flipV="1">
              <a:off x="2698082" y="2645707"/>
              <a:ext cx="0" cy="464113"/>
            </a:xfrm>
            <a:prstGeom prst="straightConnector1">
              <a:avLst/>
            </a:prstGeom>
            <a:ln w="19050">
              <a:solidFill>
                <a:srgbClr val="C00000"/>
              </a:solidFill>
              <a:tailEnd type="triangle"/>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177009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E13C8-C26F-F8C7-03D1-3D8EAC2B7966}"/>
              </a:ext>
            </a:extLst>
          </p:cNvPr>
          <p:cNvSpPr>
            <a:spLocks noGrp="1"/>
          </p:cNvSpPr>
          <p:nvPr>
            <p:ph type="title"/>
          </p:nvPr>
        </p:nvSpPr>
        <p:spPr/>
        <p:txBody>
          <a:bodyPr/>
          <a:lstStyle/>
          <a:p>
            <a:r>
              <a:rPr lang="en-US" dirty="0"/>
              <a:t>Glo-BNHL Trial Timeline</a:t>
            </a:r>
          </a:p>
        </p:txBody>
      </p:sp>
      <p:graphicFrame>
        <p:nvGraphicFramePr>
          <p:cNvPr id="5" name="Picture Placeholder 4">
            <a:extLst>
              <a:ext uri="{FF2B5EF4-FFF2-40B4-BE49-F238E27FC236}">
                <a16:creationId xmlns:a16="http://schemas.microsoft.com/office/drawing/2014/main" id="{F5DF0055-BB1C-2F5F-FB78-54B2C266141B}"/>
              </a:ext>
            </a:extLst>
          </p:cNvPr>
          <p:cNvGraphicFramePr>
            <a:graphicFrameLocks noGrp="1"/>
          </p:cNvGraphicFramePr>
          <p:nvPr>
            <p:ph type="pic" sz="quarter" idx="11"/>
          </p:nvPr>
        </p:nvGraphicFramePr>
        <p:xfrm>
          <a:off x="381000" y="1219200"/>
          <a:ext cx="103092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959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0AF4C0-1056-E56F-FDC0-F97993A99C69}"/>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3286B7F3-6A4F-BE3A-87C8-2C2C2E109CB2}"/>
              </a:ext>
            </a:extLst>
          </p:cNvPr>
          <p:cNvSpPr>
            <a:spLocks noGrp="1"/>
          </p:cNvSpPr>
          <p:nvPr>
            <p:ph type="title"/>
          </p:nvPr>
        </p:nvSpPr>
        <p:spPr/>
        <p:txBody>
          <a:bodyPr/>
          <a:lstStyle/>
          <a:p>
            <a:r>
              <a:rPr lang="en-US" dirty="0"/>
              <a:t>Glo-BNHL </a:t>
            </a:r>
            <a:r>
              <a:rPr lang="en-US" dirty="0" err="1"/>
              <a:t>Prioritisation</a:t>
            </a:r>
            <a:r>
              <a:rPr lang="en-US" dirty="0"/>
              <a:t> process</a:t>
            </a:r>
          </a:p>
        </p:txBody>
      </p:sp>
      <p:graphicFrame>
        <p:nvGraphicFramePr>
          <p:cNvPr id="5" name="Content Placeholder 6">
            <a:extLst>
              <a:ext uri="{FF2B5EF4-FFF2-40B4-BE49-F238E27FC236}">
                <a16:creationId xmlns:a16="http://schemas.microsoft.com/office/drawing/2014/main" id="{3125B7AC-D3BB-DD01-8DC1-D5FAB7EEAB43}"/>
              </a:ext>
            </a:extLst>
          </p:cNvPr>
          <p:cNvGraphicFramePr>
            <a:graphicFrameLocks noGrp="1"/>
          </p:cNvGraphicFramePr>
          <p:nvPr>
            <p:ph type="pic" sz="quarter" idx="11"/>
          </p:nvPr>
        </p:nvGraphicFramePr>
        <p:xfrm>
          <a:off x="354735" y="558345"/>
          <a:ext cx="1029176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7802B32-A55D-1DB0-7F6E-B3D4BC8339BB}"/>
              </a:ext>
            </a:extLst>
          </p:cNvPr>
          <p:cNvSpPr txBox="1"/>
          <p:nvPr/>
        </p:nvSpPr>
        <p:spPr>
          <a:xfrm>
            <a:off x="0" y="5084308"/>
            <a:ext cx="5403272" cy="646331"/>
          </a:xfrm>
          <a:prstGeom prst="rect">
            <a:avLst/>
          </a:prstGeom>
          <a:noFill/>
        </p:spPr>
        <p:txBody>
          <a:bodyPr wrap="square" rtlCol="0">
            <a:spAutoFit/>
          </a:bodyPr>
          <a:lstStyle/>
          <a:p>
            <a:pPr algn="ctr"/>
            <a:r>
              <a:rPr lang="en-US" b="1" dirty="0"/>
              <a:t>Direct contact with potential collaborators and referrals from regulators. </a:t>
            </a:r>
          </a:p>
        </p:txBody>
      </p:sp>
    </p:spTree>
    <p:extLst>
      <p:ext uri="{BB962C8B-B14F-4D97-AF65-F5344CB8AC3E}">
        <p14:creationId xmlns:p14="http://schemas.microsoft.com/office/powerpoint/2010/main" val="1551539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28663EA-AF02-99B6-97C8-CF19A207BEAC}"/>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ADDC6E7E-BC9B-AC31-EA13-849F1A1C579C}"/>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D2533944-7B80-7E06-9C25-0DD72265DB13}"/>
              </a:ext>
            </a:extLst>
          </p:cNvPr>
          <p:cNvSpPr>
            <a:spLocks noGrp="1"/>
          </p:cNvSpPr>
          <p:nvPr>
            <p:ph type="title"/>
          </p:nvPr>
        </p:nvSpPr>
        <p:spPr/>
        <p:txBody>
          <a:bodyPr/>
          <a:lstStyle/>
          <a:p>
            <a:r>
              <a:rPr lang="en-US" dirty="0"/>
              <a:t>Glo-BNHL Industry Interactions</a:t>
            </a:r>
          </a:p>
        </p:txBody>
      </p:sp>
      <p:graphicFrame>
        <p:nvGraphicFramePr>
          <p:cNvPr id="5" name="Table 4">
            <a:extLst>
              <a:ext uri="{FF2B5EF4-FFF2-40B4-BE49-F238E27FC236}">
                <a16:creationId xmlns:a16="http://schemas.microsoft.com/office/drawing/2014/main" id="{4A408799-1425-87D8-0910-52248C1C916F}"/>
              </a:ext>
            </a:extLst>
          </p:cNvPr>
          <p:cNvGraphicFramePr>
            <a:graphicFrameLocks noGrp="1"/>
          </p:cNvGraphicFramePr>
          <p:nvPr/>
        </p:nvGraphicFramePr>
        <p:xfrm>
          <a:off x="396834" y="1112588"/>
          <a:ext cx="10292395" cy="4652541"/>
        </p:xfrm>
        <a:graphic>
          <a:graphicData uri="http://schemas.openxmlformats.org/drawingml/2006/table">
            <a:tbl>
              <a:tblPr firstRow="1" bandRow="1">
                <a:tableStyleId>{5C22544A-7EE6-4342-B048-85BDC9FD1C3A}</a:tableStyleId>
              </a:tblPr>
              <a:tblGrid>
                <a:gridCol w="1697847">
                  <a:extLst>
                    <a:ext uri="{9D8B030D-6E8A-4147-A177-3AD203B41FA5}">
                      <a16:colId xmlns:a16="http://schemas.microsoft.com/office/drawing/2014/main" val="749359835"/>
                    </a:ext>
                  </a:extLst>
                </a:gridCol>
                <a:gridCol w="1697847">
                  <a:extLst>
                    <a:ext uri="{9D8B030D-6E8A-4147-A177-3AD203B41FA5}">
                      <a16:colId xmlns:a16="http://schemas.microsoft.com/office/drawing/2014/main" val="3798940775"/>
                    </a:ext>
                  </a:extLst>
                </a:gridCol>
                <a:gridCol w="929976">
                  <a:extLst>
                    <a:ext uri="{9D8B030D-6E8A-4147-A177-3AD203B41FA5}">
                      <a16:colId xmlns:a16="http://schemas.microsoft.com/office/drawing/2014/main" val="1165939643"/>
                    </a:ext>
                  </a:extLst>
                </a:gridCol>
                <a:gridCol w="1997690">
                  <a:extLst>
                    <a:ext uri="{9D8B030D-6E8A-4147-A177-3AD203B41FA5}">
                      <a16:colId xmlns:a16="http://schemas.microsoft.com/office/drawing/2014/main" val="2591255583"/>
                    </a:ext>
                  </a:extLst>
                </a:gridCol>
                <a:gridCol w="1853412">
                  <a:extLst>
                    <a:ext uri="{9D8B030D-6E8A-4147-A177-3AD203B41FA5}">
                      <a16:colId xmlns:a16="http://schemas.microsoft.com/office/drawing/2014/main" val="3742296908"/>
                    </a:ext>
                  </a:extLst>
                </a:gridCol>
                <a:gridCol w="2115623">
                  <a:extLst>
                    <a:ext uri="{9D8B030D-6E8A-4147-A177-3AD203B41FA5}">
                      <a16:colId xmlns:a16="http://schemas.microsoft.com/office/drawing/2014/main" val="2224178236"/>
                    </a:ext>
                  </a:extLst>
                </a:gridCol>
              </a:tblGrid>
              <a:tr h="500113">
                <a:tc>
                  <a:txBody>
                    <a:bodyPr/>
                    <a:lstStyle/>
                    <a:p>
                      <a:r>
                        <a:rPr lang="en-US" sz="1400" dirty="0"/>
                        <a:t>Asset class</a:t>
                      </a:r>
                    </a:p>
                  </a:txBody>
                  <a:tcPr/>
                </a:tc>
                <a:tc>
                  <a:txBody>
                    <a:bodyPr/>
                    <a:lstStyle/>
                    <a:p>
                      <a:r>
                        <a:rPr lang="en-US" sz="1400" dirty="0"/>
                        <a:t>Date reviewed</a:t>
                      </a:r>
                    </a:p>
                  </a:txBody>
                  <a:tcPr/>
                </a:tc>
                <a:tc>
                  <a:txBody>
                    <a:bodyPr/>
                    <a:lstStyle/>
                    <a:p>
                      <a:r>
                        <a:rPr lang="en-US" sz="1400" dirty="0" err="1"/>
                        <a:t>Prioritised</a:t>
                      </a:r>
                      <a:r>
                        <a:rPr lang="en-US" sz="1400" dirty="0"/>
                        <a:t> ?</a:t>
                      </a:r>
                    </a:p>
                  </a:txBody>
                  <a:tcPr/>
                </a:tc>
                <a:tc>
                  <a:txBody>
                    <a:bodyPr/>
                    <a:lstStyle/>
                    <a:p>
                      <a:r>
                        <a:rPr lang="en-US" sz="1400" dirty="0"/>
                        <a:t>Date first contract executed </a:t>
                      </a:r>
                    </a:p>
                  </a:txBody>
                  <a:tcPr/>
                </a:tc>
                <a:tc>
                  <a:txBody>
                    <a:bodyPr/>
                    <a:lstStyle/>
                    <a:p>
                      <a:r>
                        <a:rPr lang="en-US" sz="1400" dirty="0"/>
                        <a:t>Outcome</a:t>
                      </a:r>
                    </a:p>
                  </a:txBody>
                  <a:tcPr/>
                </a:tc>
                <a:tc>
                  <a:txBody>
                    <a:bodyPr/>
                    <a:lstStyle/>
                    <a:p>
                      <a:r>
                        <a:rPr lang="en-US" sz="1400" dirty="0"/>
                        <a:t>Comments</a:t>
                      </a:r>
                    </a:p>
                  </a:txBody>
                  <a:tcPr/>
                </a:tc>
                <a:extLst>
                  <a:ext uri="{0D108BD9-81ED-4DB2-BD59-A6C34878D82A}">
                    <a16:rowId xmlns:a16="http://schemas.microsoft.com/office/drawing/2014/main" val="434052840"/>
                  </a:ext>
                </a:extLst>
              </a:tr>
              <a:tr h="341807">
                <a:tc>
                  <a:txBody>
                    <a:bodyPr/>
                    <a:lstStyle/>
                    <a:p>
                      <a:r>
                        <a:rPr lang="en-US" sz="1400" dirty="0"/>
                        <a:t> CAR T-cell</a:t>
                      </a:r>
                    </a:p>
                  </a:txBody>
                  <a:tcPr/>
                </a:tc>
                <a:tc>
                  <a:txBody>
                    <a:bodyPr/>
                    <a:lstStyle/>
                    <a:p>
                      <a:r>
                        <a:rPr lang="en-US" sz="1400" dirty="0"/>
                        <a:t>Oct 2020</a:t>
                      </a:r>
                    </a:p>
                  </a:txBody>
                  <a:tcPr/>
                </a:tc>
                <a:tc>
                  <a:txBody>
                    <a:bodyPr/>
                    <a:lstStyle/>
                    <a:p>
                      <a:r>
                        <a:rPr lang="en-US" sz="1400" dirty="0"/>
                        <a:t>No</a:t>
                      </a:r>
                    </a:p>
                  </a:txBody>
                  <a:tcPr/>
                </a:tc>
                <a:tc>
                  <a:txBody>
                    <a:bodyPr/>
                    <a:lstStyle/>
                    <a:p>
                      <a:r>
                        <a:rPr lang="en-US" sz="1400" dirty="0"/>
                        <a:t>N/A</a:t>
                      </a:r>
                    </a:p>
                  </a:txBody>
                  <a:tcPr/>
                </a:tc>
                <a:tc>
                  <a:txBody>
                    <a:bodyPr/>
                    <a:lstStyle/>
                    <a:p>
                      <a:r>
                        <a:rPr lang="en-US" sz="1400" dirty="0"/>
                        <a:t>Waiver</a:t>
                      </a:r>
                    </a:p>
                  </a:txBody>
                  <a:tcPr/>
                </a:tc>
                <a:tc>
                  <a:txBody>
                    <a:bodyPr/>
                    <a:lstStyle/>
                    <a:p>
                      <a:r>
                        <a:rPr lang="en-US" sz="1400" dirty="0"/>
                        <a:t>Target not relevant </a:t>
                      </a:r>
                    </a:p>
                  </a:txBody>
                  <a:tcPr/>
                </a:tc>
                <a:extLst>
                  <a:ext uri="{0D108BD9-81ED-4DB2-BD59-A6C34878D82A}">
                    <a16:rowId xmlns:a16="http://schemas.microsoft.com/office/drawing/2014/main" val="317542506"/>
                  </a:ext>
                </a:extLst>
              </a:tr>
              <a:tr h="500113">
                <a:tc>
                  <a:txBody>
                    <a:bodyPr/>
                    <a:lstStyle/>
                    <a:p>
                      <a:r>
                        <a:rPr lang="en-US" sz="1400" dirty="0"/>
                        <a:t>Small molecule inhibitor</a:t>
                      </a:r>
                    </a:p>
                  </a:txBody>
                  <a:tcPr/>
                </a:tc>
                <a:tc>
                  <a:txBody>
                    <a:bodyPr/>
                    <a:lstStyle/>
                    <a:p>
                      <a:r>
                        <a:rPr lang="en-US" sz="1400" dirty="0"/>
                        <a:t>Nov 2020</a:t>
                      </a:r>
                    </a:p>
                  </a:txBody>
                  <a:tcPr/>
                </a:tc>
                <a:tc>
                  <a:txBody>
                    <a:bodyPr/>
                    <a:lstStyle/>
                    <a:p>
                      <a:r>
                        <a:rPr lang="en-US" sz="1400" dirty="0"/>
                        <a:t>No</a:t>
                      </a:r>
                    </a:p>
                  </a:txBody>
                  <a:tcPr/>
                </a:tc>
                <a:tc>
                  <a:txBody>
                    <a:bodyPr/>
                    <a:lstStyle/>
                    <a:p>
                      <a:r>
                        <a:rPr lang="en-US" sz="1400" dirty="0"/>
                        <a:t>N/A</a:t>
                      </a:r>
                    </a:p>
                  </a:txBody>
                  <a:tcPr/>
                </a:tc>
                <a:tc>
                  <a:txBody>
                    <a:bodyPr/>
                    <a:lstStyle/>
                    <a:p>
                      <a:r>
                        <a:rPr lang="en-US" sz="1400" dirty="0"/>
                        <a:t>Waiver</a:t>
                      </a:r>
                    </a:p>
                  </a:txBody>
                  <a:tcPr/>
                </a:tc>
                <a:tc>
                  <a:txBody>
                    <a:bodyPr/>
                    <a:lstStyle/>
                    <a:p>
                      <a:r>
                        <a:rPr lang="en-US" sz="1400" dirty="0"/>
                        <a:t>Target not relevant</a:t>
                      </a:r>
                    </a:p>
                  </a:txBody>
                  <a:tcPr/>
                </a:tc>
                <a:extLst>
                  <a:ext uri="{0D108BD9-81ED-4DB2-BD59-A6C34878D82A}">
                    <a16:rowId xmlns:a16="http://schemas.microsoft.com/office/drawing/2014/main" val="3788436384"/>
                  </a:ext>
                </a:extLst>
              </a:tr>
              <a:tr h="341807">
                <a:tc>
                  <a:txBody>
                    <a:bodyPr/>
                    <a:lstStyle/>
                    <a:p>
                      <a:r>
                        <a:rPr lang="en-US" sz="1400" dirty="0" err="1"/>
                        <a:t>BsAb</a:t>
                      </a:r>
                      <a:endParaRPr lang="en-US" sz="1400" dirty="0"/>
                    </a:p>
                  </a:txBody>
                  <a:tcPr/>
                </a:tc>
                <a:tc>
                  <a:txBody>
                    <a:bodyPr/>
                    <a:lstStyle/>
                    <a:p>
                      <a:r>
                        <a:rPr lang="en-US" sz="1400" dirty="0"/>
                        <a:t>Nov 2020</a:t>
                      </a:r>
                    </a:p>
                  </a:txBody>
                  <a:tcPr/>
                </a:tc>
                <a:tc>
                  <a:txBody>
                    <a:bodyPr/>
                    <a:lstStyle/>
                    <a:p>
                      <a:r>
                        <a:rPr lang="en-US" sz="1400" dirty="0"/>
                        <a:t>Yes</a:t>
                      </a:r>
                    </a:p>
                  </a:txBody>
                  <a:tcPr/>
                </a:tc>
                <a:tc>
                  <a:txBody>
                    <a:bodyPr/>
                    <a:lstStyle/>
                    <a:p>
                      <a:r>
                        <a:rPr lang="en-US" sz="1400" dirty="0"/>
                        <a:t>Yes (Aug 2023)</a:t>
                      </a:r>
                    </a:p>
                  </a:txBody>
                  <a:tcPr/>
                </a:tc>
                <a:tc>
                  <a:txBody>
                    <a:bodyPr/>
                    <a:lstStyle/>
                    <a:p>
                      <a:r>
                        <a:rPr lang="en-US" sz="1400" dirty="0"/>
                        <a:t>Glo-BNHL</a:t>
                      </a:r>
                    </a:p>
                  </a:txBody>
                  <a:tcPr/>
                </a:tc>
                <a:tc>
                  <a:txBody>
                    <a:bodyPr/>
                    <a:lstStyle/>
                    <a:p>
                      <a:endParaRPr lang="en-US" sz="1400" dirty="0"/>
                    </a:p>
                  </a:txBody>
                  <a:tcPr/>
                </a:tc>
                <a:extLst>
                  <a:ext uri="{0D108BD9-81ED-4DB2-BD59-A6C34878D82A}">
                    <a16:rowId xmlns:a16="http://schemas.microsoft.com/office/drawing/2014/main" val="3318057032"/>
                  </a:ext>
                </a:extLst>
              </a:tr>
              <a:tr h="500113">
                <a:tc>
                  <a:txBody>
                    <a:bodyPr/>
                    <a:lstStyle/>
                    <a:p>
                      <a:r>
                        <a:rPr lang="en-US" sz="1400" dirty="0" err="1"/>
                        <a:t>BsAb</a:t>
                      </a:r>
                      <a:endParaRPr lang="en-US" sz="1400" dirty="0"/>
                    </a:p>
                  </a:txBody>
                  <a:tcPr/>
                </a:tc>
                <a:tc>
                  <a:txBody>
                    <a:bodyPr/>
                    <a:lstStyle/>
                    <a:p>
                      <a:r>
                        <a:rPr lang="en-US" sz="1400" dirty="0"/>
                        <a:t>Feb 2021</a:t>
                      </a:r>
                    </a:p>
                  </a:txBody>
                  <a:tcPr/>
                </a:tc>
                <a:tc>
                  <a:txBody>
                    <a:bodyPr/>
                    <a:lstStyle/>
                    <a:p>
                      <a:r>
                        <a:rPr lang="en-US" sz="1400" dirty="0"/>
                        <a:t>Yes</a:t>
                      </a:r>
                    </a:p>
                  </a:txBody>
                  <a:tcPr/>
                </a:tc>
                <a:tc>
                  <a:txBody>
                    <a:bodyPr/>
                    <a:lstStyle/>
                    <a:p>
                      <a:r>
                        <a:rPr lang="en-US" sz="1400" dirty="0"/>
                        <a:t>No</a:t>
                      </a:r>
                    </a:p>
                  </a:txBody>
                  <a:tcPr/>
                </a:tc>
                <a:tc>
                  <a:txBody>
                    <a:bodyPr/>
                    <a:lstStyle/>
                    <a:p>
                      <a:r>
                        <a:rPr lang="en-US" sz="1400" dirty="0"/>
                        <a:t>Company decision not to participate</a:t>
                      </a:r>
                    </a:p>
                  </a:txBody>
                  <a:tcPr/>
                </a:tc>
                <a:tc>
                  <a:txBody>
                    <a:bodyPr/>
                    <a:lstStyle/>
                    <a:p>
                      <a:endParaRPr lang="en-US" sz="1400" dirty="0"/>
                    </a:p>
                  </a:txBody>
                  <a:tcPr/>
                </a:tc>
                <a:extLst>
                  <a:ext uri="{0D108BD9-81ED-4DB2-BD59-A6C34878D82A}">
                    <a16:rowId xmlns:a16="http://schemas.microsoft.com/office/drawing/2014/main" val="3891395942"/>
                  </a:ext>
                </a:extLst>
              </a:tr>
              <a:tr h="500113">
                <a:tc>
                  <a:txBody>
                    <a:bodyPr/>
                    <a:lstStyle/>
                    <a:p>
                      <a:r>
                        <a:rPr lang="en-US" sz="1400" dirty="0" err="1"/>
                        <a:t>BsAb</a:t>
                      </a:r>
                      <a:endParaRPr lang="en-US" sz="1400" dirty="0"/>
                    </a:p>
                  </a:txBody>
                  <a:tcPr/>
                </a:tc>
                <a:tc>
                  <a:txBody>
                    <a:bodyPr/>
                    <a:lstStyle/>
                    <a:p>
                      <a:r>
                        <a:rPr lang="en-US" sz="1400" dirty="0"/>
                        <a:t>April 2021</a:t>
                      </a:r>
                    </a:p>
                  </a:txBody>
                  <a:tcPr/>
                </a:tc>
                <a:tc>
                  <a:txBody>
                    <a:bodyPr/>
                    <a:lstStyle/>
                    <a:p>
                      <a:r>
                        <a:rPr lang="en-US" sz="1400" dirty="0"/>
                        <a:t>Yes</a:t>
                      </a:r>
                    </a:p>
                  </a:txBody>
                  <a:tcPr/>
                </a:tc>
                <a:tc>
                  <a:txBody>
                    <a:bodyPr/>
                    <a:lstStyle/>
                    <a:p>
                      <a:r>
                        <a:rPr lang="en-US" sz="14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Company decision not to participate</a:t>
                      </a:r>
                    </a:p>
                  </a:txBody>
                  <a:tcPr/>
                </a:tc>
                <a:tc>
                  <a:txBody>
                    <a:bodyPr/>
                    <a:lstStyle/>
                    <a:p>
                      <a:endParaRPr lang="en-US" sz="1400" dirty="0"/>
                    </a:p>
                  </a:txBody>
                  <a:tcPr/>
                </a:tc>
                <a:extLst>
                  <a:ext uri="{0D108BD9-81ED-4DB2-BD59-A6C34878D82A}">
                    <a16:rowId xmlns:a16="http://schemas.microsoft.com/office/drawing/2014/main" val="392369060"/>
                  </a:ext>
                </a:extLst>
              </a:tr>
              <a:tr h="500113">
                <a:tc>
                  <a:txBody>
                    <a:bodyPr/>
                    <a:lstStyle/>
                    <a:p>
                      <a:r>
                        <a:rPr lang="en-US" sz="1400" dirty="0"/>
                        <a:t>ADC</a:t>
                      </a:r>
                    </a:p>
                  </a:txBody>
                  <a:tcPr/>
                </a:tc>
                <a:tc>
                  <a:txBody>
                    <a:bodyPr/>
                    <a:lstStyle/>
                    <a:p>
                      <a:r>
                        <a:rPr lang="en-US" sz="1400" dirty="0"/>
                        <a:t>May 2021</a:t>
                      </a:r>
                    </a:p>
                  </a:txBody>
                  <a:tcPr/>
                </a:tc>
                <a:tc>
                  <a:txBody>
                    <a:bodyPr/>
                    <a:lstStyle/>
                    <a:p>
                      <a:r>
                        <a:rPr lang="en-US" sz="1400" dirty="0"/>
                        <a:t>Yes</a:t>
                      </a:r>
                    </a:p>
                  </a:txBody>
                  <a:tcPr/>
                </a:tc>
                <a:tc>
                  <a:txBody>
                    <a:bodyPr/>
                    <a:lstStyle/>
                    <a:p>
                      <a:r>
                        <a:rPr lang="en-US" sz="1400" dirty="0"/>
                        <a:t>Yes (Mar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Glo-BNHL</a:t>
                      </a:r>
                    </a:p>
                    <a:p>
                      <a:endParaRPr lang="en-US" sz="1400" dirty="0"/>
                    </a:p>
                  </a:txBody>
                  <a:tcPr/>
                </a:tc>
                <a:tc>
                  <a:txBody>
                    <a:bodyPr/>
                    <a:lstStyle/>
                    <a:p>
                      <a:endParaRPr lang="en-US" sz="1400" dirty="0"/>
                    </a:p>
                  </a:txBody>
                  <a:tcPr/>
                </a:tc>
                <a:extLst>
                  <a:ext uri="{0D108BD9-81ED-4DB2-BD59-A6C34878D82A}">
                    <a16:rowId xmlns:a16="http://schemas.microsoft.com/office/drawing/2014/main" val="2197737694"/>
                  </a:ext>
                </a:extLst>
              </a:tr>
              <a:tr h="500113">
                <a:tc>
                  <a:txBody>
                    <a:bodyPr/>
                    <a:lstStyle/>
                    <a:p>
                      <a:r>
                        <a:rPr lang="en-US" sz="1400" dirty="0" err="1"/>
                        <a:t>CeLMod</a:t>
                      </a:r>
                      <a:endParaRPr lang="en-US" sz="1400" dirty="0"/>
                    </a:p>
                  </a:txBody>
                  <a:tcPr/>
                </a:tc>
                <a:tc>
                  <a:txBody>
                    <a:bodyPr/>
                    <a:lstStyle/>
                    <a:p>
                      <a:r>
                        <a:rPr lang="en-US" sz="1400" dirty="0"/>
                        <a:t>May 2023</a:t>
                      </a:r>
                    </a:p>
                  </a:txBody>
                  <a:tcPr/>
                </a:tc>
                <a:tc>
                  <a:txBody>
                    <a:bodyPr/>
                    <a:lstStyle/>
                    <a:p>
                      <a:r>
                        <a:rPr lang="en-US" sz="1400" dirty="0"/>
                        <a:t>Yes</a:t>
                      </a:r>
                    </a:p>
                  </a:txBody>
                  <a:tcPr/>
                </a:tc>
                <a:tc>
                  <a:txBody>
                    <a:bodyPr/>
                    <a:lstStyle/>
                    <a:p>
                      <a:r>
                        <a:rPr lang="en-US" sz="1400" dirty="0"/>
                        <a:t>Yes (Jul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Glo-BNHL</a:t>
                      </a:r>
                    </a:p>
                    <a:p>
                      <a:endParaRPr lang="en-US" sz="1400" dirty="0"/>
                    </a:p>
                  </a:txBody>
                  <a:tcPr/>
                </a:tc>
                <a:tc>
                  <a:txBody>
                    <a:bodyPr/>
                    <a:lstStyle/>
                    <a:p>
                      <a:endParaRPr lang="en-US" sz="1400" dirty="0"/>
                    </a:p>
                  </a:txBody>
                  <a:tcPr/>
                </a:tc>
                <a:extLst>
                  <a:ext uri="{0D108BD9-81ED-4DB2-BD59-A6C34878D82A}">
                    <a16:rowId xmlns:a16="http://schemas.microsoft.com/office/drawing/2014/main" val="28132363"/>
                  </a:ext>
                </a:extLst>
              </a:tr>
              <a:tr h="341807">
                <a:tc>
                  <a:txBody>
                    <a:bodyPr/>
                    <a:lstStyle/>
                    <a:p>
                      <a:r>
                        <a:rPr lang="en-US" sz="1400" dirty="0" err="1"/>
                        <a:t>BsAb</a:t>
                      </a:r>
                      <a:endParaRPr lang="en-US" sz="1400" dirty="0"/>
                    </a:p>
                  </a:txBody>
                  <a:tcPr/>
                </a:tc>
                <a:tc>
                  <a:txBody>
                    <a:bodyPr/>
                    <a:lstStyle/>
                    <a:p>
                      <a:r>
                        <a:rPr lang="en-US" sz="1400" dirty="0"/>
                        <a:t>Dec 2023</a:t>
                      </a:r>
                    </a:p>
                  </a:txBody>
                  <a:tcPr/>
                </a:tc>
                <a:tc>
                  <a:txBody>
                    <a:bodyPr/>
                    <a:lstStyle/>
                    <a:p>
                      <a:r>
                        <a:rPr lang="en-US" sz="1400" dirty="0"/>
                        <a:t>Yes </a:t>
                      </a:r>
                    </a:p>
                  </a:txBody>
                  <a:tcPr/>
                </a:tc>
                <a:tc>
                  <a:txBody>
                    <a:bodyPr/>
                    <a:lstStyle/>
                    <a:p>
                      <a:r>
                        <a:rPr lang="en-US" sz="1400" dirty="0"/>
                        <a:t>No</a:t>
                      </a:r>
                    </a:p>
                  </a:txBody>
                  <a:tcPr/>
                </a:tc>
                <a:tc>
                  <a:txBody>
                    <a:bodyPr/>
                    <a:lstStyle/>
                    <a:p>
                      <a:r>
                        <a:rPr lang="en-US" sz="1400" dirty="0"/>
                        <a:t>In development</a:t>
                      </a:r>
                    </a:p>
                  </a:txBody>
                  <a:tcPr/>
                </a:tc>
                <a:tc>
                  <a:txBody>
                    <a:bodyPr/>
                    <a:lstStyle/>
                    <a:p>
                      <a:endParaRPr lang="en-US" sz="1400" dirty="0"/>
                    </a:p>
                  </a:txBody>
                  <a:tcPr/>
                </a:tc>
                <a:extLst>
                  <a:ext uri="{0D108BD9-81ED-4DB2-BD59-A6C34878D82A}">
                    <a16:rowId xmlns:a16="http://schemas.microsoft.com/office/drawing/2014/main" val="3513100321"/>
                  </a:ext>
                </a:extLst>
              </a:tr>
              <a:tr h="500113">
                <a:tc>
                  <a:txBody>
                    <a:bodyPr/>
                    <a:lstStyle/>
                    <a:p>
                      <a:r>
                        <a:rPr lang="en-US" sz="1400" dirty="0"/>
                        <a:t>CAR T-cell</a:t>
                      </a:r>
                    </a:p>
                  </a:txBody>
                  <a:tcPr/>
                </a:tc>
                <a:tc>
                  <a:txBody>
                    <a:bodyPr/>
                    <a:lstStyle/>
                    <a:p>
                      <a:r>
                        <a:rPr lang="en-US" sz="1400" dirty="0"/>
                        <a:t>Sep 2024</a:t>
                      </a:r>
                    </a:p>
                  </a:txBody>
                  <a:tcPr/>
                </a:tc>
                <a:tc>
                  <a:txBody>
                    <a:bodyPr/>
                    <a:lstStyle/>
                    <a:p>
                      <a:r>
                        <a:rPr lang="en-US" sz="1400" dirty="0"/>
                        <a:t>Yes</a:t>
                      </a:r>
                    </a:p>
                  </a:txBody>
                  <a:tcPr/>
                </a:tc>
                <a:tc>
                  <a:txBody>
                    <a:bodyPr/>
                    <a:lstStyle/>
                    <a:p>
                      <a:r>
                        <a:rPr lang="en-US" sz="14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 development</a:t>
                      </a:r>
                    </a:p>
                    <a:p>
                      <a:endParaRPr lang="en-US" sz="1400" dirty="0"/>
                    </a:p>
                  </a:txBody>
                  <a:tcPr/>
                </a:tc>
                <a:tc>
                  <a:txBody>
                    <a:bodyPr/>
                    <a:lstStyle/>
                    <a:p>
                      <a:endParaRPr lang="en-US" sz="1400" dirty="0"/>
                    </a:p>
                  </a:txBody>
                  <a:tcPr/>
                </a:tc>
                <a:extLst>
                  <a:ext uri="{0D108BD9-81ED-4DB2-BD59-A6C34878D82A}">
                    <a16:rowId xmlns:a16="http://schemas.microsoft.com/office/drawing/2014/main" val="3453398659"/>
                  </a:ext>
                </a:extLst>
              </a:tr>
            </a:tbl>
          </a:graphicData>
        </a:graphic>
      </p:graphicFrame>
    </p:spTree>
    <p:extLst>
      <p:ext uri="{BB962C8B-B14F-4D97-AF65-F5344CB8AC3E}">
        <p14:creationId xmlns:p14="http://schemas.microsoft.com/office/powerpoint/2010/main" val="3627928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6836B-5BA7-86EC-F6DA-879883DCC1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ED72BA-1BE4-94A0-CB75-76DA6D87B36D}"/>
              </a:ext>
            </a:extLst>
          </p:cNvPr>
          <p:cNvSpPr>
            <a:spLocks noGrp="1"/>
          </p:cNvSpPr>
          <p:nvPr>
            <p:ph type="title"/>
          </p:nvPr>
        </p:nvSpPr>
        <p:spPr>
          <a:xfrm>
            <a:off x="464127" y="316054"/>
            <a:ext cx="10264635" cy="496710"/>
          </a:xfrm>
        </p:spPr>
        <p:txBody>
          <a:bodyPr/>
          <a:lstStyle/>
          <a:p>
            <a:r>
              <a:rPr lang="en-US" dirty="0"/>
              <a:t>Glo-BNHL Regulatory Interactions</a:t>
            </a:r>
          </a:p>
        </p:txBody>
      </p:sp>
      <p:graphicFrame>
        <p:nvGraphicFramePr>
          <p:cNvPr id="7" name="Picture Placeholder 5">
            <a:extLst>
              <a:ext uri="{FF2B5EF4-FFF2-40B4-BE49-F238E27FC236}">
                <a16:creationId xmlns:a16="http://schemas.microsoft.com/office/drawing/2014/main" id="{12FDBAB9-96CC-94B4-9689-471D33241C4F}"/>
              </a:ext>
            </a:extLst>
          </p:cNvPr>
          <p:cNvGraphicFramePr>
            <a:graphicFrameLocks/>
          </p:cNvGraphicFramePr>
          <p:nvPr/>
        </p:nvGraphicFramePr>
        <p:xfrm>
          <a:off x="654131" y="2733414"/>
          <a:ext cx="103092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Picture Placeholder 5">
            <a:extLst>
              <a:ext uri="{FF2B5EF4-FFF2-40B4-BE49-F238E27FC236}">
                <a16:creationId xmlns:a16="http://schemas.microsoft.com/office/drawing/2014/main" id="{2354203E-7998-8B2B-2183-D5C1DAB89A19}"/>
              </a:ext>
            </a:extLst>
          </p:cNvPr>
          <p:cNvGraphicFramePr>
            <a:graphicFrameLocks noGrp="1"/>
          </p:cNvGraphicFramePr>
          <p:nvPr>
            <p:ph type="pic" sz="quarter" idx="11"/>
          </p:nvPr>
        </p:nvGraphicFramePr>
        <p:xfrm>
          <a:off x="654130" y="-111458"/>
          <a:ext cx="10309225"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1716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Graphic spid="6" grpId="1">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408488-53F7-0B66-CAFC-FF5BF03113BB}"/>
              </a:ext>
            </a:extLst>
          </p:cNvPr>
          <p:cNvSpPr>
            <a:spLocks noGrp="1"/>
          </p:cNvSpPr>
          <p:nvPr>
            <p:ph type="title"/>
          </p:nvPr>
        </p:nvSpPr>
        <p:spPr>
          <a:xfrm>
            <a:off x="5226939" y="2554718"/>
            <a:ext cx="5998840" cy="3343135"/>
          </a:xfrm>
          <a:noFill/>
        </p:spPr>
        <p:txBody>
          <a:bodyPr vert="horz" lIns="91440" tIns="45720" rIns="91440" bIns="45720" rtlCol="0" anchor="b">
            <a:normAutofit/>
          </a:bodyPr>
          <a:lstStyle/>
          <a:p>
            <a:r>
              <a:rPr lang="en-US" sz="3600" dirty="0"/>
              <a:t>Scan to access the Information Portal with the full agenda, workshop materials, </a:t>
            </a:r>
            <a:r>
              <a:rPr lang="en-US" sz="3600" dirty="0" err="1"/>
              <a:t>prereads</a:t>
            </a:r>
            <a:r>
              <a:rPr lang="en-US" sz="3600" dirty="0"/>
              <a:t>, and attendee and speaker details.</a:t>
            </a:r>
          </a:p>
        </p:txBody>
      </p:sp>
      <p:pic>
        <p:nvPicPr>
          <p:cNvPr id="5" name="Picture 4" descr="A qr code on a black background&#10;&#10;AI-generated content may be incorrect.">
            <a:extLst>
              <a:ext uri="{FF2B5EF4-FFF2-40B4-BE49-F238E27FC236}">
                <a16:creationId xmlns:a16="http://schemas.microsoft.com/office/drawing/2014/main" id="{DDF1672C-152E-1A55-404C-A934A7E31671}"/>
              </a:ext>
            </a:extLst>
          </p:cNvPr>
          <p:cNvPicPr>
            <a:picLocks noChangeAspect="1"/>
          </p:cNvPicPr>
          <p:nvPr/>
        </p:nvPicPr>
        <p:blipFill>
          <a:blip r:embed="rId2">
            <a:extLst>
              <a:ext uri="{28A0092B-C50C-407E-A947-70E740481C1C}">
                <a14:useLocalDpi xmlns:a14="http://schemas.microsoft.com/office/drawing/2010/main" val="0"/>
              </a:ext>
            </a:extLst>
          </a:blip>
          <a:srcRect l="2640" r="2808"/>
          <a:stretch>
            <a:fillRect/>
          </a:stretch>
        </p:blipFill>
        <p:spPr>
          <a:xfrm>
            <a:off x="20" y="10"/>
            <a:ext cx="4992985" cy="6857990"/>
          </a:xfrm>
          <a:prstGeom prst="rect">
            <a:avLst/>
          </a:prstGeom>
        </p:spPr>
      </p:pic>
    </p:spTree>
    <p:extLst>
      <p:ext uri="{BB962C8B-B14F-4D97-AF65-F5344CB8AC3E}">
        <p14:creationId xmlns:p14="http://schemas.microsoft.com/office/powerpoint/2010/main" val="74008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8B499C-43B1-2B63-8093-B458C957655E}"/>
              </a:ext>
            </a:extLst>
          </p:cNvPr>
          <p:cNvSpPr>
            <a:spLocks noGrp="1"/>
          </p:cNvSpPr>
          <p:nvPr>
            <p:ph type="title"/>
          </p:nvPr>
        </p:nvSpPr>
        <p:spPr/>
        <p:txBody>
          <a:bodyPr/>
          <a:lstStyle/>
          <a:p>
            <a:r>
              <a:rPr lang="en-US" dirty="0"/>
              <a:t>Glo-BNHL Funding model</a:t>
            </a:r>
          </a:p>
        </p:txBody>
      </p:sp>
      <p:sp>
        <p:nvSpPr>
          <p:cNvPr id="4" name="Content Placeholder 2">
            <a:extLst>
              <a:ext uri="{FF2B5EF4-FFF2-40B4-BE49-F238E27FC236}">
                <a16:creationId xmlns:a16="http://schemas.microsoft.com/office/drawing/2014/main" id="{18A1AE02-3AC6-DDC6-44AF-4F0650508C7D}"/>
              </a:ext>
            </a:extLst>
          </p:cNvPr>
          <p:cNvSpPr>
            <a:spLocks noGrp="1"/>
          </p:cNvSpPr>
          <p:nvPr>
            <p:ph type="body" sz="quarter" idx="10"/>
          </p:nvPr>
        </p:nvSpPr>
        <p:spPr>
          <a:xfrm>
            <a:off x="1093996" y="1029195"/>
            <a:ext cx="8461616" cy="3833247"/>
          </a:xfrm>
        </p:spPr>
        <p:txBody>
          <a:bodyPr>
            <a:no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CRCTU core funding to initiate work and make funding applications</a:t>
            </a:r>
          </a:p>
          <a:p>
            <a:pPr marL="285750" indent="-285750">
              <a:buFont typeface="Arial" panose="020B0604020202020204" pitchFamily="34" charset="0"/>
              <a:buChar char="•"/>
            </a:pPr>
            <a:r>
              <a:rPr lang="en-US" sz="2000" dirty="0"/>
              <a:t>Initial infrastructure – charitable grant funding (FKC and CRUK)</a:t>
            </a:r>
          </a:p>
          <a:p>
            <a:pPr marL="742950" lvl="1" indent="-285750">
              <a:buFont typeface="Arial" panose="020B0604020202020204" pitchFamily="34" charset="0"/>
              <a:buChar char="•"/>
            </a:pPr>
            <a:r>
              <a:rPr lang="en-US" sz="2000" dirty="0"/>
              <a:t>Trials unit staffing to start work on platform</a:t>
            </a:r>
          </a:p>
          <a:p>
            <a:pPr marL="742950" lvl="1" indent="-285750">
              <a:buFont typeface="Arial" panose="020B0604020202020204" pitchFamily="34" charset="0"/>
              <a:buChar char="•"/>
            </a:pPr>
            <a:r>
              <a:rPr lang="en-US" sz="2000" dirty="0"/>
              <a:t>Initial set up of NCCs and Database (reimbursed)</a:t>
            </a:r>
          </a:p>
          <a:p>
            <a:pPr marL="285750" indent="-285750">
              <a:buFont typeface="Arial" panose="020B0604020202020204" pitchFamily="34" charset="0"/>
              <a:buChar char="•"/>
            </a:pPr>
            <a:r>
              <a:rPr lang="en-US" sz="2000" dirty="0"/>
              <a:t>Each arm fully funded by pharma partner. </a:t>
            </a:r>
          </a:p>
          <a:p>
            <a:pPr marL="742950" lvl="1" indent="-285750">
              <a:buFont typeface="Arial" panose="020B0604020202020204" pitchFamily="34" charset="0"/>
              <a:buChar char="•"/>
            </a:pPr>
            <a:r>
              <a:rPr lang="en-US" sz="2000" dirty="0"/>
              <a:t>All activities to allow conduct of trial to ICHGCP (including – Database, Monitoring, Independent central review, international set up costs, per patient costs at industry tariff etc.) </a:t>
            </a:r>
          </a:p>
        </p:txBody>
      </p:sp>
    </p:spTree>
    <p:extLst>
      <p:ext uri="{BB962C8B-B14F-4D97-AF65-F5344CB8AC3E}">
        <p14:creationId xmlns:p14="http://schemas.microsoft.com/office/powerpoint/2010/main" val="139104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ith different colors&#10;&#10;AI-generated content may be incorrect.">
            <a:extLst>
              <a:ext uri="{FF2B5EF4-FFF2-40B4-BE49-F238E27FC236}">
                <a16:creationId xmlns:a16="http://schemas.microsoft.com/office/drawing/2014/main" id="{91AA9FF5-1D24-8DF8-930B-18DDEC490ED3}"/>
              </a:ext>
            </a:extLst>
          </p:cNvPr>
          <p:cNvPicPr>
            <a:picLocks noChangeAspect="1"/>
          </p:cNvPicPr>
          <p:nvPr/>
        </p:nvPicPr>
        <p:blipFill>
          <a:blip r:embed="rId2"/>
          <a:srcRect l="49451"/>
          <a:stretch>
            <a:fillRect/>
          </a:stretch>
        </p:blipFill>
        <p:spPr>
          <a:xfrm>
            <a:off x="0" y="2563986"/>
            <a:ext cx="12192000" cy="3422475"/>
          </a:xfrm>
          <a:prstGeom prst="rect">
            <a:avLst/>
          </a:prstGeom>
        </p:spPr>
      </p:pic>
      <p:pic>
        <p:nvPicPr>
          <p:cNvPr id="5" name="Picture 4">
            <a:extLst>
              <a:ext uri="{FF2B5EF4-FFF2-40B4-BE49-F238E27FC236}">
                <a16:creationId xmlns:a16="http://schemas.microsoft.com/office/drawing/2014/main" id="{8083E477-F8E7-A17D-ADB6-8A1E09D2724F}"/>
              </a:ext>
            </a:extLst>
          </p:cNvPr>
          <p:cNvPicPr>
            <a:picLocks noChangeAspect="1"/>
          </p:cNvPicPr>
          <p:nvPr/>
        </p:nvPicPr>
        <p:blipFill>
          <a:blip r:embed="rId3"/>
          <a:srcRect r="47660"/>
          <a:stretch>
            <a:fillRect/>
          </a:stretch>
        </p:blipFill>
        <p:spPr>
          <a:xfrm>
            <a:off x="1106846" y="934655"/>
            <a:ext cx="5379278" cy="1187143"/>
          </a:xfrm>
          <a:prstGeom prst="rect">
            <a:avLst/>
          </a:prstGeom>
        </p:spPr>
      </p:pic>
      <p:pic>
        <p:nvPicPr>
          <p:cNvPr id="6" name="Picture 5">
            <a:extLst>
              <a:ext uri="{FF2B5EF4-FFF2-40B4-BE49-F238E27FC236}">
                <a16:creationId xmlns:a16="http://schemas.microsoft.com/office/drawing/2014/main" id="{B8922B92-D68B-E318-7184-9B68525788BB}"/>
              </a:ext>
            </a:extLst>
          </p:cNvPr>
          <p:cNvPicPr>
            <a:picLocks noChangeAspect="1"/>
          </p:cNvPicPr>
          <p:nvPr/>
        </p:nvPicPr>
        <p:blipFill>
          <a:blip r:embed="rId3"/>
          <a:srcRect l="52774"/>
          <a:stretch>
            <a:fillRect/>
          </a:stretch>
        </p:blipFill>
        <p:spPr>
          <a:xfrm>
            <a:off x="6476932" y="959165"/>
            <a:ext cx="4736558" cy="1158481"/>
          </a:xfrm>
          <a:prstGeom prst="rect">
            <a:avLst/>
          </a:prstGeom>
        </p:spPr>
      </p:pic>
    </p:spTree>
    <p:extLst>
      <p:ext uri="{BB962C8B-B14F-4D97-AF65-F5344CB8AC3E}">
        <p14:creationId xmlns:p14="http://schemas.microsoft.com/office/powerpoint/2010/main" val="336899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6BAF9-A9B0-7DFF-A3F0-221D78B415E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7880131-685D-60FA-4E21-C3D4355A4857}"/>
              </a:ext>
            </a:extLst>
          </p:cNvPr>
          <p:cNvPicPr>
            <a:picLocks noChangeAspect="1"/>
          </p:cNvPicPr>
          <p:nvPr/>
        </p:nvPicPr>
        <p:blipFill>
          <a:blip r:embed="rId2"/>
          <a:stretch>
            <a:fillRect/>
          </a:stretch>
        </p:blipFill>
        <p:spPr>
          <a:xfrm>
            <a:off x="0" y="6124442"/>
            <a:ext cx="4361905" cy="603956"/>
          </a:xfrm>
          <a:prstGeom prst="rect">
            <a:avLst/>
          </a:prstGeom>
        </p:spPr>
      </p:pic>
      <p:pic>
        <p:nvPicPr>
          <p:cNvPr id="8" name="Picture 7">
            <a:extLst>
              <a:ext uri="{FF2B5EF4-FFF2-40B4-BE49-F238E27FC236}">
                <a16:creationId xmlns:a16="http://schemas.microsoft.com/office/drawing/2014/main" id="{F37EEB70-35E7-1B4D-762B-C679C21C7B6D}"/>
              </a:ext>
            </a:extLst>
          </p:cNvPr>
          <p:cNvPicPr>
            <a:picLocks noChangeAspect="1"/>
          </p:cNvPicPr>
          <p:nvPr/>
        </p:nvPicPr>
        <p:blipFill>
          <a:blip r:embed="rId3"/>
          <a:stretch>
            <a:fillRect/>
          </a:stretch>
        </p:blipFill>
        <p:spPr>
          <a:xfrm>
            <a:off x="7056828" y="371224"/>
            <a:ext cx="2608827" cy="3209544"/>
          </a:xfrm>
          <a:prstGeom prst="rect">
            <a:avLst/>
          </a:prstGeom>
        </p:spPr>
      </p:pic>
      <p:sp>
        <p:nvSpPr>
          <p:cNvPr id="10" name="TextBox 9">
            <a:extLst>
              <a:ext uri="{FF2B5EF4-FFF2-40B4-BE49-F238E27FC236}">
                <a16:creationId xmlns:a16="http://schemas.microsoft.com/office/drawing/2014/main" id="{DC40B06D-4298-B046-CBF8-D7A9A902B089}"/>
              </a:ext>
            </a:extLst>
          </p:cNvPr>
          <p:cNvSpPr txBox="1"/>
          <p:nvPr/>
        </p:nvSpPr>
        <p:spPr>
          <a:xfrm>
            <a:off x="274320" y="228600"/>
            <a:ext cx="3712876" cy="646331"/>
          </a:xfrm>
          <a:prstGeom prst="rect">
            <a:avLst/>
          </a:prstGeom>
          <a:noFill/>
        </p:spPr>
        <p:txBody>
          <a:bodyPr wrap="none" rtlCol="0">
            <a:spAutoFit/>
          </a:bodyPr>
          <a:lstStyle/>
          <a:p>
            <a:r>
              <a:rPr lang="en-US" sz="3600" dirty="0"/>
              <a:t>The Beginning……</a:t>
            </a:r>
          </a:p>
        </p:txBody>
      </p:sp>
      <p:sp>
        <p:nvSpPr>
          <p:cNvPr id="11" name="TextBox 10">
            <a:extLst>
              <a:ext uri="{FF2B5EF4-FFF2-40B4-BE49-F238E27FC236}">
                <a16:creationId xmlns:a16="http://schemas.microsoft.com/office/drawing/2014/main" id="{0FEBBF3B-46AC-0ED7-4737-8FDCF22E5996}"/>
              </a:ext>
            </a:extLst>
          </p:cNvPr>
          <p:cNvSpPr txBox="1"/>
          <p:nvPr/>
        </p:nvSpPr>
        <p:spPr>
          <a:xfrm>
            <a:off x="256262" y="1121175"/>
            <a:ext cx="9236981" cy="4801314"/>
          </a:xfrm>
          <a:prstGeom prst="rect">
            <a:avLst/>
          </a:prstGeom>
          <a:noFill/>
        </p:spPr>
        <p:txBody>
          <a:bodyPr wrap="square" rtlCol="0">
            <a:spAutoFit/>
          </a:bodyPr>
          <a:lstStyle/>
          <a:p>
            <a:pPr marL="285750" indent="-285750">
              <a:buFont typeface="Arial" panose="020B0604020202020204" pitchFamily="34" charset="0"/>
              <a:buChar char="•"/>
            </a:pPr>
            <a:r>
              <a:rPr lang="en-US" dirty="0"/>
              <a:t>2 day meeting in DC</a:t>
            </a:r>
          </a:p>
          <a:p>
            <a:pPr marL="285750" indent="-285750">
              <a:buFont typeface="Arial" panose="020B0604020202020204" pitchFamily="34" charset="0"/>
              <a:buChar char="•"/>
            </a:pPr>
            <a:r>
              <a:rPr lang="en-US" dirty="0"/>
              <a:t>80 pediatric and platform trial experts from</a:t>
            </a:r>
          </a:p>
          <a:p>
            <a:r>
              <a:rPr lang="en-US" dirty="0"/>
              <a:t>	 Europe, the UK, Asia, Australia and the Us</a:t>
            </a:r>
          </a:p>
          <a:p>
            <a:pPr marL="285750" indent="-285750">
              <a:buFont typeface="Arial" panose="020B0604020202020204" pitchFamily="34" charset="0"/>
              <a:buChar char="•"/>
            </a:pPr>
            <a:r>
              <a:rPr lang="en-US" dirty="0"/>
              <a:t>3 subgroups</a:t>
            </a:r>
          </a:p>
          <a:p>
            <a:pPr marL="742950" lvl="1" indent="-285750">
              <a:buFont typeface="Arial" panose="020B0604020202020204" pitchFamily="34" charset="0"/>
              <a:buChar char="•"/>
            </a:pPr>
            <a:r>
              <a:rPr lang="en-US" dirty="0"/>
              <a:t>Pediatric Major Depressive Disorder</a:t>
            </a:r>
          </a:p>
          <a:p>
            <a:pPr marL="742950" lvl="1" indent="-285750">
              <a:buFont typeface="Arial" panose="020B0604020202020204" pitchFamily="34" charset="0"/>
              <a:buChar char="•"/>
            </a:pPr>
            <a:r>
              <a:rPr lang="en-US" dirty="0"/>
              <a:t>Pediatric Oncology</a:t>
            </a:r>
          </a:p>
          <a:p>
            <a:pPr marL="742950" lvl="1" indent="-285750">
              <a:buFont typeface="Arial" panose="020B0604020202020204" pitchFamily="34" charset="0"/>
              <a:buChar char="•"/>
            </a:pPr>
            <a:r>
              <a:rPr lang="en-US" dirty="0"/>
              <a:t>Multi-drug Resistant TB</a:t>
            </a:r>
          </a:p>
          <a:p>
            <a:endParaRPr lang="en-US" b="1" dirty="0"/>
          </a:p>
          <a:p>
            <a:pPr marL="285750" indent="-285750">
              <a:buFont typeface="Arial" panose="020B0604020202020204" pitchFamily="34" charset="0"/>
              <a:buChar char="•"/>
            </a:pPr>
            <a:r>
              <a:rPr lang="en-US" b="1" dirty="0"/>
              <a:t>Discussion Highlights:</a:t>
            </a:r>
            <a:endParaRPr lang="en-US" dirty="0"/>
          </a:p>
          <a:p>
            <a:pPr marL="800100" lvl="1" indent="-342900">
              <a:buFont typeface="+mj-lt"/>
              <a:buAutoNum type="arabicPeriod"/>
            </a:pPr>
            <a:r>
              <a:rPr lang="en-US" dirty="0"/>
              <a:t>The historical evolution of pediatric drug development and key regulatory milestones</a:t>
            </a:r>
          </a:p>
          <a:p>
            <a:pPr marL="800100" lvl="1" indent="-342900">
              <a:buFont typeface="+mj-lt"/>
              <a:buAutoNum type="arabicPeriod"/>
            </a:pPr>
            <a:r>
              <a:rPr lang="en-US" dirty="0"/>
              <a:t>The role and achievements of the Pediatric Trials Network (PTN)</a:t>
            </a:r>
          </a:p>
          <a:p>
            <a:pPr marL="800100" lvl="1" indent="-342900">
              <a:buFont typeface="+mj-lt"/>
              <a:buAutoNum type="arabicPeriod"/>
            </a:pPr>
            <a:r>
              <a:rPr lang="en-US" dirty="0"/>
              <a:t>How platform trials can increase efficiency and reduce burden in pediatric research</a:t>
            </a:r>
          </a:p>
          <a:p>
            <a:pPr marL="800100" lvl="1" indent="-342900">
              <a:buFont typeface="+mj-lt"/>
              <a:buAutoNum type="arabicPeriod"/>
            </a:pPr>
            <a:r>
              <a:rPr lang="en-US" dirty="0"/>
              <a:t>Ethical and operational challenges unique to pediatric platform trials</a:t>
            </a:r>
          </a:p>
          <a:p>
            <a:pPr marL="800100" lvl="1" indent="-342900">
              <a:buFont typeface="+mj-lt"/>
              <a:buAutoNum type="arabicPeriod"/>
            </a:pPr>
            <a:r>
              <a:rPr lang="en-US" dirty="0"/>
              <a:t>Real-world examples demonstrating the value of shared trial infrastructure</a:t>
            </a:r>
          </a:p>
          <a:p>
            <a:pPr marL="800100" lvl="1" indent="-342900">
              <a:buFont typeface="+mj-lt"/>
              <a:buAutoNum type="arabicPeriod"/>
            </a:pPr>
            <a:r>
              <a:rPr lang="en-US" dirty="0"/>
              <a:t>Learning across disease domains</a:t>
            </a:r>
          </a:p>
          <a:p>
            <a:pPr marL="800100" lvl="1" indent="-342900">
              <a:buFont typeface="+mj-lt"/>
              <a:buAutoNum type="arabicPeriod"/>
            </a:pPr>
            <a:r>
              <a:rPr lang="en-US" dirty="0"/>
              <a:t>Future directions to drive innovation, collaboration, and regulatory alignment</a:t>
            </a:r>
          </a:p>
          <a:p>
            <a:pPr marL="285750" indent="-285750">
              <a:buFontTx/>
              <a:buChar char="-"/>
            </a:pPr>
            <a:endParaRPr lang="en-US" dirty="0"/>
          </a:p>
        </p:txBody>
      </p:sp>
    </p:spTree>
    <p:extLst>
      <p:ext uri="{BB962C8B-B14F-4D97-AF65-F5344CB8AC3E}">
        <p14:creationId xmlns:p14="http://schemas.microsoft.com/office/powerpoint/2010/main" val="11155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E0EF8-7CFC-A5C0-E770-F9741E3197F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BFA3332-5171-BF72-6D3E-97219F9A735E}"/>
              </a:ext>
            </a:extLst>
          </p:cNvPr>
          <p:cNvSpPr txBox="1"/>
          <p:nvPr/>
        </p:nvSpPr>
        <p:spPr>
          <a:xfrm>
            <a:off x="277368" y="995445"/>
            <a:ext cx="9215875" cy="4801314"/>
          </a:xfrm>
          <a:prstGeom prst="rect">
            <a:avLst/>
          </a:prstGeom>
          <a:noFill/>
        </p:spPr>
        <p:txBody>
          <a:bodyPr wrap="square" rtlCol="0">
            <a:spAutoFit/>
          </a:bodyPr>
          <a:lstStyle/>
          <a:p>
            <a:pPr marL="285750" indent="-285750">
              <a:buFont typeface="Arial" panose="020B0604020202020204" pitchFamily="34" charset="0"/>
              <a:buChar char="•"/>
            </a:pPr>
            <a:r>
              <a:rPr lang="en-US" b="1" dirty="0"/>
              <a:t>Academia Perspective </a:t>
            </a:r>
          </a:p>
          <a:p>
            <a:pPr marL="742950" lvl="1" indent="-285750">
              <a:buFont typeface="Arial" panose="020B0604020202020204" pitchFamily="34" charset="0"/>
              <a:buChar char="•"/>
            </a:pPr>
            <a:r>
              <a:rPr lang="en-US" dirty="0"/>
              <a:t>GLO-BNHL, Pediatric MATCH and </a:t>
            </a:r>
            <a:r>
              <a:rPr lang="en-US" dirty="0" err="1"/>
              <a:t>PedAL</a:t>
            </a:r>
            <a:r>
              <a:rPr lang="en-US" dirty="0"/>
              <a:t> represent 3 very different platform trials, and/or platforms on which trials are conducted</a:t>
            </a:r>
          </a:p>
          <a:p>
            <a:pPr marL="742950" lvl="1" indent="-285750">
              <a:buFont typeface="Arial" panose="020B0604020202020204" pitchFamily="34" charset="0"/>
              <a:buChar char="•"/>
            </a:pPr>
            <a:r>
              <a:rPr lang="en-US" dirty="0"/>
              <a:t>No clear and efficient mechanism or sponsor for the conduct of global studies. </a:t>
            </a:r>
          </a:p>
          <a:p>
            <a:pPr marL="742950" lvl="1" indent="-285750">
              <a:buFont typeface="Arial" panose="020B0604020202020204" pitchFamily="34" charset="0"/>
              <a:buChar char="•"/>
            </a:pPr>
            <a:r>
              <a:rPr lang="en-US" dirty="0"/>
              <a:t>The alignment of public resources and requirements (</a:t>
            </a:r>
            <a:r>
              <a:rPr lang="en-US" dirty="0" err="1"/>
              <a:t>e.g</a:t>
            </a:r>
            <a:r>
              <a:rPr lang="en-US" dirty="0"/>
              <a:t> NCI/COG) with regulatory and sponsor mandates is challenging and time-consuming. </a:t>
            </a:r>
          </a:p>
          <a:p>
            <a:pPr marL="742950" lvl="1" indent="-285750">
              <a:buFont typeface="Arial" panose="020B0604020202020204" pitchFamily="34" charset="0"/>
              <a:buChar char="•"/>
            </a:pPr>
            <a:r>
              <a:rPr lang="en-US" dirty="0"/>
              <a:t>We know we are slow, but the system requirements are challenging, they shift, and support limited</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Regulatory Perspective</a:t>
            </a:r>
          </a:p>
          <a:p>
            <a:pPr marL="742950" lvl="1" indent="-285750">
              <a:buFont typeface="Arial" panose="020B0604020202020204" pitchFamily="34" charset="0"/>
              <a:buChar char="•"/>
            </a:pPr>
            <a:r>
              <a:rPr lang="en-US" dirty="0"/>
              <a:t>When multiple companies’ assets are involved, an independent trial sponsor, such as an academic institution, may be needed.</a:t>
            </a:r>
          </a:p>
          <a:p>
            <a:pPr marL="742950" lvl="1" indent="-285750">
              <a:buFont typeface="Arial" panose="020B0604020202020204" pitchFamily="34" charset="0"/>
              <a:buChar char="•"/>
            </a:pPr>
            <a:r>
              <a:rPr lang="en-US" dirty="0"/>
              <a:t>There should be strong scientific support for conduct of a platform trial and for innovative design approaches, such as novel statistical methods.</a:t>
            </a:r>
          </a:p>
          <a:p>
            <a:pPr marL="742950" lvl="1" indent="-285750">
              <a:buFont typeface="Arial" panose="020B0604020202020204" pitchFamily="34" charset="0"/>
              <a:buChar char="•"/>
            </a:pPr>
            <a:r>
              <a:rPr lang="en-US" dirty="0"/>
              <a:t>There should be a strategy for prioritizing innovations or questions.</a:t>
            </a:r>
          </a:p>
          <a:p>
            <a:pPr marL="742950" lvl="1" indent="-285750">
              <a:buFont typeface="Arial" panose="020B0604020202020204" pitchFamily="34" charset="0"/>
              <a:buChar char="•"/>
            </a:pPr>
            <a:r>
              <a:rPr lang="en-US" dirty="0"/>
              <a:t>Importantly, all parties need to work collaboratively for the efficient achievement of shared goals </a:t>
            </a:r>
          </a:p>
        </p:txBody>
      </p:sp>
      <p:pic>
        <p:nvPicPr>
          <p:cNvPr id="6" name="Picture 5">
            <a:extLst>
              <a:ext uri="{FF2B5EF4-FFF2-40B4-BE49-F238E27FC236}">
                <a16:creationId xmlns:a16="http://schemas.microsoft.com/office/drawing/2014/main" id="{CB78A04D-AAD8-750E-14B2-F94F343439F0}"/>
              </a:ext>
            </a:extLst>
          </p:cNvPr>
          <p:cNvPicPr>
            <a:picLocks noChangeAspect="1"/>
          </p:cNvPicPr>
          <p:nvPr/>
        </p:nvPicPr>
        <p:blipFill>
          <a:blip r:embed="rId2"/>
          <a:stretch>
            <a:fillRect/>
          </a:stretch>
        </p:blipFill>
        <p:spPr>
          <a:xfrm>
            <a:off x="0" y="6124442"/>
            <a:ext cx="4361905" cy="603956"/>
          </a:xfrm>
          <a:prstGeom prst="rect">
            <a:avLst/>
          </a:prstGeom>
        </p:spPr>
      </p:pic>
      <p:pic>
        <p:nvPicPr>
          <p:cNvPr id="8" name="Picture 7">
            <a:extLst>
              <a:ext uri="{FF2B5EF4-FFF2-40B4-BE49-F238E27FC236}">
                <a16:creationId xmlns:a16="http://schemas.microsoft.com/office/drawing/2014/main" id="{449346DC-20E2-D83F-3B34-6C5D08822D8B}"/>
              </a:ext>
            </a:extLst>
          </p:cNvPr>
          <p:cNvPicPr>
            <a:picLocks noChangeAspect="1"/>
          </p:cNvPicPr>
          <p:nvPr/>
        </p:nvPicPr>
        <p:blipFill>
          <a:blip r:embed="rId3"/>
          <a:stretch>
            <a:fillRect/>
          </a:stretch>
        </p:blipFill>
        <p:spPr>
          <a:xfrm>
            <a:off x="9597390" y="3697542"/>
            <a:ext cx="2049780" cy="2521769"/>
          </a:xfrm>
          <a:prstGeom prst="rect">
            <a:avLst/>
          </a:prstGeom>
        </p:spPr>
      </p:pic>
      <p:sp>
        <p:nvSpPr>
          <p:cNvPr id="2" name="TextBox 1">
            <a:extLst>
              <a:ext uri="{FF2B5EF4-FFF2-40B4-BE49-F238E27FC236}">
                <a16:creationId xmlns:a16="http://schemas.microsoft.com/office/drawing/2014/main" id="{F7CACF2B-F700-4CAA-76A1-71F7A909A850}"/>
              </a:ext>
            </a:extLst>
          </p:cNvPr>
          <p:cNvSpPr txBox="1"/>
          <p:nvPr/>
        </p:nvSpPr>
        <p:spPr>
          <a:xfrm>
            <a:off x="274320" y="228600"/>
            <a:ext cx="8349273" cy="646331"/>
          </a:xfrm>
          <a:prstGeom prst="rect">
            <a:avLst/>
          </a:prstGeom>
          <a:noFill/>
        </p:spPr>
        <p:txBody>
          <a:bodyPr wrap="none" rtlCol="0">
            <a:spAutoFit/>
          </a:bodyPr>
          <a:lstStyle/>
          <a:p>
            <a:r>
              <a:rPr lang="en-US" sz="3600" dirty="0"/>
              <a:t>Pediatric Oncology Discussion Highlights</a:t>
            </a:r>
          </a:p>
        </p:txBody>
      </p:sp>
    </p:spTree>
    <p:extLst>
      <p:ext uri="{BB962C8B-B14F-4D97-AF65-F5344CB8AC3E}">
        <p14:creationId xmlns:p14="http://schemas.microsoft.com/office/powerpoint/2010/main" val="425920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C3EE8-2DDE-3DF8-3945-676B97C7B56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074FF6C-C49F-7F2D-3D29-7AB3C89F4784}"/>
              </a:ext>
            </a:extLst>
          </p:cNvPr>
          <p:cNvPicPr>
            <a:picLocks noChangeAspect="1"/>
          </p:cNvPicPr>
          <p:nvPr/>
        </p:nvPicPr>
        <p:blipFill>
          <a:blip r:embed="rId2"/>
          <a:stretch>
            <a:fillRect/>
          </a:stretch>
        </p:blipFill>
        <p:spPr>
          <a:xfrm>
            <a:off x="0" y="6124442"/>
            <a:ext cx="4361905" cy="603956"/>
          </a:xfrm>
          <a:prstGeom prst="rect">
            <a:avLst/>
          </a:prstGeom>
        </p:spPr>
      </p:pic>
      <p:pic>
        <p:nvPicPr>
          <p:cNvPr id="8" name="Picture 7">
            <a:extLst>
              <a:ext uri="{FF2B5EF4-FFF2-40B4-BE49-F238E27FC236}">
                <a16:creationId xmlns:a16="http://schemas.microsoft.com/office/drawing/2014/main" id="{E0EBEC18-C7B6-6896-32CA-365D8220B9E2}"/>
              </a:ext>
            </a:extLst>
          </p:cNvPr>
          <p:cNvPicPr>
            <a:picLocks noChangeAspect="1"/>
          </p:cNvPicPr>
          <p:nvPr/>
        </p:nvPicPr>
        <p:blipFill>
          <a:blip r:embed="rId3"/>
          <a:stretch>
            <a:fillRect/>
          </a:stretch>
        </p:blipFill>
        <p:spPr>
          <a:xfrm>
            <a:off x="9597390" y="3697542"/>
            <a:ext cx="2049780" cy="2521769"/>
          </a:xfrm>
          <a:prstGeom prst="rect">
            <a:avLst/>
          </a:prstGeom>
        </p:spPr>
      </p:pic>
      <p:sp>
        <p:nvSpPr>
          <p:cNvPr id="2" name="TextBox 1">
            <a:extLst>
              <a:ext uri="{FF2B5EF4-FFF2-40B4-BE49-F238E27FC236}">
                <a16:creationId xmlns:a16="http://schemas.microsoft.com/office/drawing/2014/main" id="{01FE945F-F456-3321-AF73-841E7323EDBB}"/>
              </a:ext>
            </a:extLst>
          </p:cNvPr>
          <p:cNvSpPr txBox="1"/>
          <p:nvPr/>
        </p:nvSpPr>
        <p:spPr>
          <a:xfrm>
            <a:off x="274320" y="228600"/>
            <a:ext cx="8349273" cy="646331"/>
          </a:xfrm>
          <a:prstGeom prst="rect">
            <a:avLst/>
          </a:prstGeom>
          <a:noFill/>
        </p:spPr>
        <p:txBody>
          <a:bodyPr wrap="none" rtlCol="0">
            <a:spAutoFit/>
          </a:bodyPr>
          <a:lstStyle/>
          <a:p>
            <a:r>
              <a:rPr lang="en-US" sz="3600" dirty="0"/>
              <a:t>Pediatric Oncology Discussion Highlights</a:t>
            </a:r>
          </a:p>
        </p:txBody>
      </p:sp>
      <p:sp>
        <p:nvSpPr>
          <p:cNvPr id="4" name="TextBox 3">
            <a:extLst>
              <a:ext uri="{FF2B5EF4-FFF2-40B4-BE49-F238E27FC236}">
                <a16:creationId xmlns:a16="http://schemas.microsoft.com/office/drawing/2014/main" id="{A68941AB-4F53-96AD-3629-EC3EC253E29E}"/>
              </a:ext>
            </a:extLst>
          </p:cNvPr>
          <p:cNvSpPr txBox="1"/>
          <p:nvPr/>
        </p:nvSpPr>
        <p:spPr>
          <a:xfrm>
            <a:off x="277368" y="995445"/>
            <a:ext cx="9215875"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Industry Perspective</a:t>
            </a:r>
          </a:p>
          <a:p>
            <a:pPr marL="742950" lvl="1" indent="-285750">
              <a:buFont typeface="Arial" panose="020B0604020202020204" pitchFamily="34" charset="0"/>
              <a:buChar char="•"/>
            </a:pPr>
            <a:r>
              <a:rPr lang="en-US" dirty="0"/>
              <a:t>The communicated “flexibility” assured by the EMA and FDA in pediatric development does not always alter risk-averse behavior by pharma</a:t>
            </a:r>
          </a:p>
          <a:p>
            <a:pPr marL="742950" lvl="1" indent="-285750">
              <a:buFont typeface="Arial" panose="020B0604020202020204" pitchFamily="34" charset="0"/>
              <a:buChar char="•"/>
            </a:pPr>
            <a:r>
              <a:rPr lang="en-US" dirty="0"/>
              <a:t>There was agreement that academic stakeholders should be involved in PIP and </a:t>
            </a:r>
            <a:r>
              <a:rPr lang="en-US" dirty="0" err="1"/>
              <a:t>iPSP</a:t>
            </a:r>
            <a:r>
              <a:rPr lang="en-US" dirty="0"/>
              <a:t> discussions, but history suggests this is not utilized by Pharma</a:t>
            </a:r>
          </a:p>
          <a:p>
            <a:pPr marL="742950" lvl="1" indent="-285750">
              <a:buFont typeface="Arial" panose="020B0604020202020204" pitchFamily="34" charset="0"/>
              <a:buChar char="•"/>
            </a:pPr>
            <a:r>
              <a:rPr lang="en-US" dirty="0"/>
              <a:t>Regulatory mandates/incentives are not the only factor. Time is a major risk for industry. Platform trials and academic engagement must provide the benefit of efficiency and time gained. </a:t>
            </a:r>
          </a:p>
          <a:p>
            <a:pPr marL="742950" lvl="1" indent="-285750">
              <a:buFont typeface="Arial" panose="020B0604020202020204" pitchFamily="34" charset="0"/>
              <a:buChar char="•"/>
            </a:pPr>
            <a:r>
              <a:rPr lang="en-US" dirty="0"/>
              <a:t>EMA and FDA alignment on development requirements is viewed as a huge advantage.</a:t>
            </a:r>
          </a:p>
          <a:p>
            <a:pPr marL="742950" lvl="1" indent="-285750">
              <a:buFont typeface="Arial" panose="020B0604020202020204" pitchFamily="34" charset="0"/>
              <a:buChar char="•"/>
            </a:pPr>
            <a:r>
              <a:rPr lang="en-US" dirty="0"/>
              <a:t>NCI-FDA-EMA-Industry alignment is a crucial barrier to utilization of the publicly funded efficiencies in the US</a:t>
            </a:r>
          </a:p>
        </p:txBody>
      </p:sp>
    </p:spTree>
    <p:extLst>
      <p:ext uri="{BB962C8B-B14F-4D97-AF65-F5344CB8AC3E}">
        <p14:creationId xmlns:p14="http://schemas.microsoft.com/office/powerpoint/2010/main" val="272196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CD495-7EDD-BBD2-2857-86F83044273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B83908C-0172-87BF-A64B-2DF6F70F3354}"/>
              </a:ext>
            </a:extLst>
          </p:cNvPr>
          <p:cNvPicPr>
            <a:picLocks noChangeAspect="1"/>
          </p:cNvPicPr>
          <p:nvPr/>
        </p:nvPicPr>
        <p:blipFill>
          <a:blip r:embed="rId2"/>
          <a:stretch>
            <a:fillRect/>
          </a:stretch>
        </p:blipFill>
        <p:spPr>
          <a:xfrm>
            <a:off x="0" y="6124442"/>
            <a:ext cx="4361905" cy="603956"/>
          </a:xfrm>
          <a:prstGeom prst="rect">
            <a:avLst/>
          </a:prstGeom>
        </p:spPr>
      </p:pic>
      <p:sp>
        <p:nvSpPr>
          <p:cNvPr id="3" name="TextBox 2">
            <a:extLst>
              <a:ext uri="{FF2B5EF4-FFF2-40B4-BE49-F238E27FC236}">
                <a16:creationId xmlns:a16="http://schemas.microsoft.com/office/drawing/2014/main" id="{6424E0A0-54FA-0248-906F-52C090FE72C9}"/>
              </a:ext>
            </a:extLst>
          </p:cNvPr>
          <p:cNvSpPr txBox="1"/>
          <p:nvPr/>
        </p:nvSpPr>
        <p:spPr>
          <a:xfrm>
            <a:off x="274319" y="228600"/>
            <a:ext cx="3623501" cy="646331"/>
          </a:xfrm>
          <a:prstGeom prst="rect">
            <a:avLst/>
          </a:prstGeom>
          <a:noFill/>
        </p:spPr>
        <p:txBody>
          <a:bodyPr wrap="square" rtlCol="0">
            <a:spAutoFit/>
          </a:bodyPr>
          <a:lstStyle/>
          <a:p>
            <a:r>
              <a:rPr lang="en-US" sz="3600" dirty="0"/>
              <a:t>Next Steps…….</a:t>
            </a:r>
          </a:p>
        </p:txBody>
      </p:sp>
      <p:sp>
        <p:nvSpPr>
          <p:cNvPr id="5" name="TextBox 4">
            <a:extLst>
              <a:ext uri="{FF2B5EF4-FFF2-40B4-BE49-F238E27FC236}">
                <a16:creationId xmlns:a16="http://schemas.microsoft.com/office/drawing/2014/main" id="{FF0A7DD3-31DE-E96A-3A06-1C80CBB78629}"/>
              </a:ext>
            </a:extLst>
          </p:cNvPr>
          <p:cNvSpPr txBox="1"/>
          <p:nvPr/>
        </p:nvSpPr>
        <p:spPr>
          <a:xfrm>
            <a:off x="365760" y="1099029"/>
            <a:ext cx="10277856" cy="4801314"/>
          </a:xfrm>
          <a:prstGeom prst="rect">
            <a:avLst/>
          </a:prstGeom>
          <a:noFill/>
        </p:spPr>
        <p:txBody>
          <a:bodyPr wrap="square" rtlCol="0">
            <a:spAutoFit/>
          </a:bodyPr>
          <a:lstStyle/>
          <a:p>
            <a:r>
              <a:rPr lang="en-US" dirty="0"/>
              <a:t>Among the 3 disease domains, Pediatric Oncology is unique in its progress towards platform trial utilization, but we have a long way to go.</a:t>
            </a:r>
          </a:p>
          <a:p>
            <a:pPr marL="285750" indent="-285750">
              <a:buFont typeface="Arial" panose="020B0604020202020204" pitchFamily="34" charset="0"/>
              <a:buChar char="•"/>
            </a:pPr>
            <a:endParaRPr lang="en-US" dirty="0"/>
          </a:p>
          <a:p>
            <a:r>
              <a:rPr lang="en-US" b="1" dirty="0"/>
              <a:t>Agreement on next steps:</a:t>
            </a:r>
          </a:p>
          <a:p>
            <a:pPr marL="342900" indent="-342900">
              <a:buFont typeface="+mj-lt"/>
              <a:buAutoNum type="arabicPeriod"/>
            </a:pPr>
            <a:r>
              <a:rPr lang="en-US" dirty="0"/>
              <a:t>establishing a forum and working group to continue this conversation, with all necessary stakeholders and decision makers; </a:t>
            </a:r>
          </a:p>
          <a:p>
            <a:pPr marL="342900" indent="-342900">
              <a:buFont typeface="+mj-lt"/>
              <a:buAutoNum type="arabicPeriod"/>
            </a:pPr>
            <a:endParaRPr lang="en-US" dirty="0"/>
          </a:p>
          <a:p>
            <a:pPr marL="342900" indent="-342900">
              <a:buFont typeface="+mj-lt"/>
              <a:buAutoNum type="arabicPeriod"/>
            </a:pPr>
            <a:r>
              <a:rPr lang="en-US" dirty="0"/>
              <a:t>engaging in process mapping for platform clinical trials in oncology, with a focus on addressing the core elements in contracts that cause problems; </a:t>
            </a:r>
          </a:p>
          <a:p>
            <a:pPr marL="342900" indent="-342900">
              <a:buFont typeface="+mj-lt"/>
              <a:buAutoNum type="arabicPeriod"/>
            </a:pPr>
            <a:endParaRPr lang="en-US" dirty="0"/>
          </a:p>
          <a:p>
            <a:pPr marL="342900" indent="-342900">
              <a:buFont typeface="+mj-lt"/>
              <a:buAutoNum type="arabicPeriod"/>
            </a:pPr>
            <a:r>
              <a:rPr lang="en-US" dirty="0"/>
              <a:t>designing an example or model of a disease-specific or indication-specific platform trial that can support regulatory requirements (</a:t>
            </a:r>
            <a:r>
              <a:rPr lang="en-US" dirty="0" err="1"/>
              <a:t>Paediatric</a:t>
            </a:r>
            <a:r>
              <a:rPr lang="en-US" dirty="0"/>
              <a:t> Investigation Plan [PIP] / initial Pediatric Study Plan [</a:t>
            </a:r>
            <a:r>
              <a:rPr lang="en-US" dirty="0" err="1"/>
              <a:t>iPSP</a:t>
            </a:r>
            <a:r>
              <a:rPr lang="en-US" dirty="0"/>
              <a:t>]) and potential marketing authorization of assets derived from industry for pediatric oncology. </a:t>
            </a:r>
          </a:p>
          <a:p>
            <a:pPr marL="342900" indent="-342900">
              <a:buFont typeface="+mj-lt"/>
              <a:buAutoNum type="arabicPeriod"/>
            </a:pPr>
            <a:endParaRPr lang="en-US" dirty="0"/>
          </a:p>
          <a:p>
            <a:pPr marL="342900" indent="-342900">
              <a:buFont typeface="+mj-lt"/>
              <a:buAutoNum type="arabicPeriod"/>
            </a:pPr>
            <a:r>
              <a:rPr lang="en-US" dirty="0"/>
              <a:t>Publish recommendations, but more importantly commit to a living document that guides how we all work effectively together. </a:t>
            </a:r>
          </a:p>
          <a:p>
            <a:pPr marL="285750" indent="-285750">
              <a:buFontTx/>
              <a:buChar char="-"/>
            </a:pPr>
            <a:endParaRPr lang="en-US" dirty="0"/>
          </a:p>
        </p:txBody>
      </p:sp>
    </p:spTree>
    <p:extLst>
      <p:ext uri="{BB962C8B-B14F-4D97-AF65-F5344CB8AC3E}">
        <p14:creationId xmlns:p14="http://schemas.microsoft.com/office/powerpoint/2010/main" val="248885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B452A-428E-E5FC-5E40-E01C25DF7FB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D2EC53B-0170-5C25-3BDC-8DD1AF62533F}"/>
              </a:ext>
            </a:extLst>
          </p:cNvPr>
          <p:cNvPicPr>
            <a:picLocks noChangeAspect="1"/>
          </p:cNvPicPr>
          <p:nvPr/>
        </p:nvPicPr>
        <p:blipFill>
          <a:blip r:embed="rId2"/>
          <a:stretch>
            <a:fillRect/>
          </a:stretch>
        </p:blipFill>
        <p:spPr>
          <a:xfrm>
            <a:off x="389729" y="509180"/>
            <a:ext cx="10345328" cy="5293561"/>
          </a:xfrm>
          <a:prstGeom prst="rect">
            <a:avLst/>
          </a:prstGeom>
        </p:spPr>
      </p:pic>
    </p:spTree>
    <p:extLst>
      <p:ext uri="{BB962C8B-B14F-4D97-AF65-F5344CB8AC3E}">
        <p14:creationId xmlns:p14="http://schemas.microsoft.com/office/powerpoint/2010/main" val="429025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475A29-8076-31F7-63EF-CFD753B8FC4C}"/>
              </a:ext>
            </a:extLst>
          </p:cNvPr>
          <p:cNvSpPr>
            <a:spLocks noGrp="1"/>
          </p:cNvSpPr>
          <p:nvPr>
            <p:ph type="title"/>
          </p:nvPr>
        </p:nvSpPr>
        <p:spPr/>
        <p:txBody>
          <a:bodyPr>
            <a:normAutofit fontScale="90000"/>
          </a:bodyPr>
          <a:lstStyle/>
          <a:p>
            <a:r>
              <a:rPr lang="en-US" dirty="0"/>
              <a:t>Mapping of Trial Delivery Process</a:t>
            </a:r>
            <a:br>
              <a:rPr lang="en-US" dirty="0"/>
            </a:br>
            <a:r>
              <a:rPr lang="en-US" dirty="0"/>
              <a:t>Pediatric Acute Leukemia Initiative (</a:t>
            </a:r>
            <a:r>
              <a:rPr lang="en-US" dirty="0" err="1"/>
              <a:t>PedAL</a:t>
            </a:r>
            <a:r>
              <a:rPr lang="en-US" dirty="0"/>
              <a:t>)</a:t>
            </a:r>
          </a:p>
        </p:txBody>
      </p:sp>
      <p:sp>
        <p:nvSpPr>
          <p:cNvPr id="8" name="Content Placeholder 3">
            <a:extLst>
              <a:ext uri="{FF2B5EF4-FFF2-40B4-BE49-F238E27FC236}">
                <a16:creationId xmlns:a16="http://schemas.microsoft.com/office/drawing/2014/main" id="{7F4429C9-9E8C-E7C5-D503-EE78DBE90035}"/>
              </a:ext>
            </a:extLst>
          </p:cNvPr>
          <p:cNvSpPr>
            <a:spLocks noGrp="1"/>
          </p:cNvSpPr>
          <p:nvPr>
            <p:ph sz="quarter" idx="10"/>
          </p:nvPr>
        </p:nvSpPr>
        <p:spPr>
          <a:xfrm>
            <a:off x="685799" y="6260341"/>
            <a:ext cx="5109890" cy="821683"/>
          </a:xfrm>
        </p:spPr>
        <p:txBody>
          <a:bodyPr>
            <a:normAutofit/>
          </a:bodyPr>
          <a:lstStyle/>
          <a:p>
            <a:pPr>
              <a:lnSpc>
                <a:spcPct val="110000"/>
              </a:lnSpc>
            </a:pPr>
            <a:r>
              <a:rPr lang="en-US" i="1" dirty="0"/>
              <a:t>Todd Cooper, </a:t>
            </a:r>
            <a:r>
              <a:rPr lang="en-US" i="1" dirty="0" err="1"/>
              <a:t>PedAL</a:t>
            </a:r>
            <a:r>
              <a:rPr lang="en-US" i="1" dirty="0"/>
              <a:t> Co-Chair</a:t>
            </a:r>
          </a:p>
        </p:txBody>
      </p:sp>
      <p:sp>
        <p:nvSpPr>
          <p:cNvPr id="9" name="TextBox 8">
            <a:extLst>
              <a:ext uri="{FF2B5EF4-FFF2-40B4-BE49-F238E27FC236}">
                <a16:creationId xmlns:a16="http://schemas.microsoft.com/office/drawing/2014/main" id="{4B78C470-3858-9DAC-CD84-A50C4A49C9DC}"/>
              </a:ext>
            </a:extLst>
          </p:cNvPr>
          <p:cNvSpPr txBox="1">
            <a:spLocks/>
          </p:cNvSpPr>
          <p:nvPr/>
        </p:nvSpPr>
        <p:spPr>
          <a:xfrm>
            <a:off x="685799" y="5983342"/>
            <a:ext cx="5333678" cy="276999"/>
          </a:xfrm>
          <a:prstGeom prst="rect">
            <a:avLst/>
          </a:prstGeom>
          <a:noFill/>
        </p:spPr>
        <p:txBody>
          <a:bodyPr wrap="square" rtlCol="0">
            <a:spAutoFit/>
          </a:bodyPr>
          <a:lstStyle/>
          <a:p>
            <a:r>
              <a:rPr lang="en-US" sz="1200" b="1" spc="100" dirty="0">
                <a:solidFill>
                  <a:srgbClr val="828E99"/>
                </a:solidFill>
                <a:latin typeface="Avenir Next LT Pro" panose="020B0504020202020204" pitchFamily="34" charset="77"/>
              </a:rPr>
              <a:t>CONTENT CREATED BY: </a:t>
            </a:r>
          </a:p>
        </p:txBody>
      </p:sp>
    </p:spTree>
    <p:extLst>
      <p:ext uri="{BB962C8B-B14F-4D97-AF65-F5344CB8AC3E}">
        <p14:creationId xmlns:p14="http://schemas.microsoft.com/office/powerpoint/2010/main" val="168994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FAF5D-526D-76BD-8679-33C09ECC72AC}"/>
              </a:ext>
            </a:extLst>
          </p:cNvPr>
          <p:cNvSpPr>
            <a:spLocks noGrp="1"/>
          </p:cNvSpPr>
          <p:nvPr>
            <p:ph type="body" sz="quarter" idx="10"/>
          </p:nvPr>
        </p:nvSpPr>
        <p:spPr>
          <a:xfrm>
            <a:off x="535171" y="812765"/>
            <a:ext cx="10097763" cy="3227608"/>
          </a:xfrm>
        </p:spPr>
        <p:txBody>
          <a:bodyPr>
            <a:normAutofit/>
          </a:bodyPr>
          <a:lstStyle/>
          <a:p>
            <a:pPr marL="285750" indent="-285750">
              <a:lnSpc>
                <a:spcPct val="100000"/>
              </a:lnSpc>
              <a:spcBef>
                <a:spcPts val="0"/>
              </a:spcBef>
              <a:spcAft>
                <a:spcPts val="800"/>
              </a:spcAft>
              <a:buFont typeface="Arial" panose="020B0604020202020204" pitchFamily="34" charset="0"/>
              <a:buChar char="•"/>
            </a:pPr>
            <a:r>
              <a:rPr lang="en-US" sz="1400" dirty="0">
                <a:solidFill>
                  <a:schemeClr val="tx1"/>
                </a:solidFill>
              </a:rPr>
              <a:t>Funded by LLS Dare To Dream and Industry Partners</a:t>
            </a:r>
          </a:p>
          <a:p>
            <a:pPr marL="285750" indent="-285750">
              <a:lnSpc>
                <a:spcPct val="100000"/>
              </a:lnSpc>
              <a:spcBef>
                <a:spcPts val="0"/>
              </a:spcBef>
              <a:spcAft>
                <a:spcPts val="800"/>
              </a:spcAft>
              <a:buFont typeface="Arial" panose="020B0604020202020204" pitchFamily="34" charset="0"/>
              <a:buChar char="•"/>
            </a:pPr>
            <a:r>
              <a:rPr lang="en-US" sz="1400" dirty="0">
                <a:solidFill>
                  <a:schemeClr val="tx1"/>
                </a:solidFill>
              </a:rPr>
              <a:t>Executive Committee: Gwen Nichols (LLS), Todd Cooper (COG-LLS), Sarah Tasian (COG-LLS), Michel Zwaan (PMC), Dirk Reinhardt (GPOH)</a:t>
            </a:r>
          </a:p>
          <a:p>
            <a:pPr marL="742950" lvl="1" indent="-285750">
              <a:lnSpc>
                <a:spcPct val="100000"/>
              </a:lnSpc>
              <a:spcBef>
                <a:spcPts val="0"/>
              </a:spcBef>
              <a:spcAft>
                <a:spcPts val="800"/>
              </a:spcAft>
              <a:buFont typeface="Arial" panose="020B0604020202020204" pitchFamily="34" charset="0"/>
              <a:buChar char="•"/>
            </a:pPr>
            <a:r>
              <a:rPr lang="en-US" sz="1400" dirty="0">
                <a:solidFill>
                  <a:schemeClr val="tx1"/>
                </a:solidFill>
              </a:rPr>
              <a:t>US Coordination - LLS team: Ann Collins, Jen Lukin, Caroline Melly, Jesse Anderson</a:t>
            </a:r>
          </a:p>
          <a:p>
            <a:pPr marL="742950" lvl="1" indent="-285750">
              <a:lnSpc>
                <a:spcPct val="100000"/>
              </a:lnSpc>
              <a:spcBef>
                <a:spcPts val="0"/>
              </a:spcBef>
              <a:spcAft>
                <a:spcPts val="800"/>
              </a:spcAft>
              <a:buFont typeface="Arial" panose="020B0604020202020204" pitchFamily="34" charset="0"/>
              <a:buChar char="•"/>
            </a:pPr>
            <a:r>
              <a:rPr lang="en-US" sz="1400" dirty="0">
                <a:solidFill>
                  <a:schemeClr val="tx1"/>
                </a:solidFill>
              </a:rPr>
              <a:t>EU Coordination – PMC Team, GPOH Team </a:t>
            </a:r>
          </a:p>
          <a:p>
            <a:pPr marL="285750" indent="-285750">
              <a:spcBef>
                <a:spcPts val="0"/>
              </a:spcBef>
              <a:buFont typeface="Arial" panose="020B0604020202020204" pitchFamily="34" charset="0"/>
              <a:buChar char="•"/>
            </a:pPr>
            <a:r>
              <a:rPr lang="en-US" sz="1400" dirty="0">
                <a:solidFill>
                  <a:schemeClr val="tx1"/>
                </a:solidFill>
              </a:rPr>
              <a:t>Screening Trial: APAL2020SC – In North America, enrollment required for sub-trial eligibility</a:t>
            </a:r>
          </a:p>
          <a:p>
            <a:pPr marL="742950" lvl="1" indent="-285750">
              <a:spcBef>
                <a:spcPts val="0"/>
              </a:spcBef>
              <a:buFont typeface="Arial" panose="020B0604020202020204" pitchFamily="34" charset="0"/>
              <a:buChar char="•"/>
            </a:pPr>
            <a:r>
              <a:rPr lang="en-US" sz="1400" dirty="0">
                <a:solidFill>
                  <a:schemeClr val="tx1"/>
                </a:solidFill>
              </a:rPr>
              <a:t>Conducted through COG/NCI mechanism</a:t>
            </a:r>
          </a:p>
        </p:txBody>
      </p:sp>
      <p:sp>
        <p:nvSpPr>
          <p:cNvPr id="2" name="Title 1">
            <a:extLst>
              <a:ext uri="{FF2B5EF4-FFF2-40B4-BE49-F238E27FC236}">
                <a16:creationId xmlns:a16="http://schemas.microsoft.com/office/drawing/2014/main" id="{5F24BB34-849E-C277-544A-1C25CE4C68BE}"/>
              </a:ext>
            </a:extLst>
          </p:cNvPr>
          <p:cNvSpPr>
            <a:spLocks noGrp="1"/>
          </p:cNvSpPr>
          <p:nvPr>
            <p:ph type="title"/>
          </p:nvPr>
        </p:nvSpPr>
        <p:spPr/>
        <p:txBody>
          <a:bodyPr/>
          <a:lstStyle/>
          <a:p>
            <a:r>
              <a:rPr lang="en-US" dirty="0" err="1"/>
              <a:t>PedAL</a:t>
            </a:r>
            <a:r>
              <a:rPr lang="en-US" dirty="0"/>
              <a:t>: Operational Setup</a:t>
            </a:r>
          </a:p>
        </p:txBody>
      </p:sp>
      <p:graphicFrame>
        <p:nvGraphicFramePr>
          <p:cNvPr id="4" name="Table 3">
            <a:extLst>
              <a:ext uri="{FF2B5EF4-FFF2-40B4-BE49-F238E27FC236}">
                <a16:creationId xmlns:a16="http://schemas.microsoft.com/office/drawing/2014/main" id="{4829FCA1-35A1-7B94-EFD5-00B8B76782C4}"/>
              </a:ext>
            </a:extLst>
          </p:cNvPr>
          <p:cNvGraphicFramePr>
            <a:graphicFrameLocks noGrp="1"/>
          </p:cNvGraphicFramePr>
          <p:nvPr>
            <p:extLst>
              <p:ext uri="{D42A27DB-BD31-4B8C-83A1-F6EECF244321}">
                <p14:modId xmlns:p14="http://schemas.microsoft.com/office/powerpoint/2010/main" val="2210105504"/>
              </p:ext>
            </p:extLst>
          </p:nvPr>
        </p:nvGraphicFramePr>
        <p:xfrm>
          <a:off x="253819" y="3088640"/>
          <a:ext cx="11121656" cy="3769360"/>
        </p:xfrm>
        <a:graphic>
          <a:graphicData uri="http://schemas.openxmlformats.org/drawingml/2006/table">
            <a:tbl>
              <a:tblPr firstRow="1" bandRow="1">
                <a:tableStyleId>{5C22544A-7EE6-4342-B048-85BDC9FD1C3A}</a:tableStyleId>
              </a:tblPr>
              <a:tblGrid>
                <a:gridCol w="1859685">
                  <a:extLst>
                    <a:ext uri="{9D8B030D-6E8A-4147-A177-3AD203B41FA5}">
                      <a16:colId xmlns:a16="http://schemas.microsoft.com/office/drawing/2014/main" val="3119116484"/>
                    </a:ext>
                  </a:extLst>
                </a:gridCol>
                <a:gridCol w="3004457">
                  <a:extLst>
                    <a:ext uri="{9D8B030D-6E8A-4147-A177-3AD203B41FA5}">
                      <a16:colId xmlns:a16="http://schemas.microsoft.com/office/drawing/2014/main" val="2520688736"/>
                    </a:ext>
                  </a:extLst>
                </a:gridCol>
                <a:gridCol w="3026229">
                  <a:extLst>
                    <a:ext uri="{9D8B030D-6E8A-4147-A177-3AD203B41FA5}">
                      <a16:colId xmlns:a16="http://schemas.microsoft.com/office/drawing/2014/main" val="1510603505"/>
                    </a:ext>
                  </a:extLst>
                </a:gridCol>
                <a:gridCol w="3231285">
                  <a:extLst>
                    <a:ext uri="{9D8B030D-6E8A-4147-A177-3AD203B41FA5}">
                      <a16:colId xmlns:a16="http://schemas.microsoft.com/office/drawing/2014/main" val="2844211268"/>
                    </a:ext>
                  </a:extLst>
                </a:gridCol>
              </a:tblGrid>
              <a:tr h="370840">
                <a:tc>
                  <a:txBody>
                    <a:bodyPr/>
                    <a:lstStyle/>
                    <a:p>
                      <a:endParaRPr lang="en-US" dirty="0"/>
                    </a:p>
                  </a:txBody>
                  <a:tcPr/>
                </a:tc>
                <a:tc>
                  <a:txBody>
                    <a:bodyPr/>
                    <a:lstStyle/>
                    <a:p>
                      <a:r>
                        <a:rPr lang="en-US" dirty="0"/>
                        <a:t>APAL2020SC</a:t>
                      </a:r>
                    </a:p>
                  </a:txBody>
                  <a:tcPr/>
                </a:tc>
                <a:tc>
                  <a:txBody>
                    <a:bodyPr/>
                    <a:lstStyle/>
                    <a:p>
                      <a:r>
                        <a:rPr lang="en-US" dirty="0" err="1"/>
                        <a:t>Venetoclax</a:t>
                      </a:r>
                      <a:endParaRPr lang="en-US" dirty="0"/>
                    </a:p>
                  </a:txBody>
                  <a:tcPr/>
                </a:tc>
                <a:tc>
                  <a:txBody>
                    <a:bodyPr/>
                    <a:lstStyle/>
                    <a:p>
                      <a:r>
                        <a:rPr lang="en-US" dirty="0" err="1"/>
                        <a:t>Ziftomenib</a:t>
                      </a:r>
                      <a:endParaRPr lang="en-US" dirty="0"/>
                    </a:p>
                  </a:txBody>
                  <a:tcPr/>
                </a:tc>
                <a:extLst>
                  <a:ext uri="{0D108BD9-81ED-4DB2-BD59-A6C34878D82A}">
                    <a16:rowId xmlns:a16="http://schemas.microsoft.com/office/drawing/2014/main" val="4262711407"/>
                  </a:ext>
                </a:extLst>
              </a:tr>
              <a:tr h="370840">
                <a:tc>
                  <a:txBody>
                    <a:bodyPr/>
                    <a:lstStyle/>
                    <a:p>
                      <a:r>
                        <a:rPr lang="en-US" sz="1400" b="1" dirty="0"/>
                        <a:t>Funding</a:t>
                      </a:r>
                    </a:p>
                  </a:txBody>
                  <a:tcPr/>
                </a:tc>
                <a:tc>
                  <a:txBody>
                    <a:bodyPr/>
                    <a:lstStyle/>
                    <a:p>
                      <a:r>
                        <a:rPr lang="en-US" sz="1200" dirty="0"/>
                        <a:t>NCI-COG – funded</a:t>
                      </a:r>
                    </a:p>
                    <a:p>
                      <a:r>
                        <a:rPr lang="en-US" sz="1200" dirty="0"/>
                        <a:t>LLS – supplemental PCR and labs</a:t>
                      </a:r>
                    </a:p>
                  </a:txBody>
                  <a:tcPr/>
                </a:tc>
                <a:tc>
                  <a:txBody>
                    <a:bodyPr/>
                    <a:lstStyle/>
                    <a:p>
                      <a:r>
                        <a:rPr lang="en-US" sz="1200" dirty="0"/>
                        <a:t>AbbVie</a:t>
                      </a:r>
                    </a:p>
                    <a:p>
                      <a:r>
                        <a:rPr lang="en-US" sz="1200" dirty="0"/>
                        <a:t>LLS, Maxima funded trial development</a:t>
                      </a:r>
                    </a:p>
                  </a:txBody>
                  <a:tcPr/>
                </a:tc>
                <a:tc>
                  <a:txBody>
                    <a:bodyPr/>
                    <a:lstStyle/>
                    <a:p>
                      <a:r>
                        <a:rPr lang="en-US" sz="1200" dirty="0"/>
                        <a:t>Kura</a:t>
                      </a:r>
                    </a:p>
                    <a:p>
                      <a:r>
                        <a:rPr lang="en-US" sz="1200" dirty="0"/>
                        <a:t>LLS, Maxima funded trial development</a:t>
                      </a:r>
                    </a:p>
                  </a:txBody>
                  <a:tcPr/>
                </a:tc>
                <a:extLst>
                  <a:ext uri="{0D108BD9-81ED-4DB2-BD59-A6C34878D82A}">
                    <a16:rowId xmlns:a16="http://schemas.microsoft.com/office/drawing/2014/main" val="4097287572"/>
                  </a:ext>
                </a:extLst>
              </a:tr>
              <a:tr h="370840">
                <a:tc>
                  <a:txBody>
                    <a:bodyPr/>
                    <a:lstStyle/>
                    <a:p>
                      <a:r>
                        <a:rPr lang="en-US" sz="1400" b="1" dirty="0"/>
                        <a:t>CRO</a:t>
                      </a:r>
                    </a:p>
                  </a:txBody>
                  <a:tcPr/>
                </a:tc>
                <a:tc>
                  <a:txBody>
                    <a:bodyPr/>
                    <a:lstStyle/>
                    <a:p>
                      <a:r>
                        <a:rPr lang="en-US" sz="1200" dirty="0"/>
                        <a:t>NCI-COG</a:t>
                      </a:r>
                    </a:p>
                  </a:txBody>
                  <a:tcPr/>
                </a:tc>
                <a:tc>
                  <a:txBody>
                    <a:bodyPr/>
                    <a:lstStyle/>
                    <a:p>
                      <a:r>
                        <a:rPr lang="en-US" sz="1200" dirty="0"/>
                        <a:t>ICON</a:t>
                      </a:r>
                    </a:p>
                    <a:p>
                      <a:r>
                        <a:rPr lang="en-US" sz="1200" dirty="0"/>
                        <a:t>PMC</a:t>
                      </a:r>
                    </a:p>
                  </a:txBody>
                  <a:tcPr/>
                </a:tc>
                <a:tc>
                  <a:txBody>
                    <a:bodyPr/>
                    <a:lstStyle/>
                    <a:p>
                      <a:r>
                        <a:rPr lang="en-US" sz="1200" dirty="0"/>
                        <a:t>ICON </a:t>
                      </a:r>
                    </a:p>
                    <a:p>
                      <a:r>
                        <a:rPr lang="en-US" sz="1200" dirty="0"/>
                        <a:t>PMC</a:t>
                      </a:r>
                    </a:p>
                  </a:txBody>
                  <a:tcPr/>
                </a:tc>
                <a:extLst>
                  <a:ext uri="{0D108BD9-81ED-4DB2-BD59-A6C34878D82A}">
                    <a16:rowId xmlns:a16="http://schemas.microsoft.com/office/drawing/2014/main" val="2796628426"/>
                  </a:ext>
                </a:extLst>
              </a:tr>
              <a:tr h="370840">
                <a:tc>
                  <a:txBody>
                    <a:bodyPr/>
                    <a:lstStyle/>
                    <a:p>
                      <a:r>
                        <a:rPr lang="en-US" sz="1400" b="1" dirty="0"/>
                        <a:t>Database</a:t>
                      </a:r>
                    </a:p>
                  </a:txBody>
                  <a:tcPr/>
                </a:tc>
                <a:tc>
                  <a:txBody>
                    <a:bodyPr/>
                    <a:lstStyle/>
                    <a:p>
                      <a:r>
                        <a:rPr lang="en-US" sz="1200" dirty="0"/>
                        <a:t>NCI-COG, Rave</a:t>
                      </a:r>
                    </a:p>
                  </a:txBody>
                  <a:tcPr/>
                </a:tc>
                <a:tc>
                  <a:txBody>
                    <a:bodyPr/>
                    <a:lstStyle/>
                    <a:p>
                      <a:r>
                        <a:rPr lang="en-US" sz="1200" dirty="0"/>
                        <a:t>ICON, Rave</a:t>
                      </a:r>
                    </a:p>
                  </a:txBody>
                  <a:tcPr/>
                </a:tc>
                <a:tc>
                  <a:txBody>
                    <a:bodyPr/>
                    <a:lstStyle/>
                    <a:p>
                      <a:r>
                        <a:rPr lang="en-US" sz="1200" dirty="0"/>
                        <a:t>PMC </a:t>
                      </a:r>
                    </a:p>
                  </a:txBody>
                  <a:tcPr/>
                </a:tc>
                <a:extLst>
                  <a:ext uri="{0D108BD9-81ED-4DB2-BD59-A6C34878D82A}">
                    <a16:rowId xmlns:a16="http://schemas.microsoft.com/office/drawing/2014/main" val="2931732419"/>
                  </a:ext>
                </a:extLst>
              </a:tr>
              <a:tr h="370840">
                <a:tc>
                  <a:txBody>
                    <a:bodyPr/>
                    <a:lstStyle/>
                    <a:p>
                      <a:r>
                        <a:rPr lang="en-US" sz="1400" b="1" dirty="0"/>
                        <a:t>Distribution</a:t>
                      </a:r>
                    </a:p>
                  </a:txBody>
                  <a:tcPr/>
                </a:tc>
                <a:tc>
                  <a:txBody>
                    <a:bodyPr/>
                    <a:lstStyle/>
                    <a:p>
                      <a:r>
                        <a:rPr lang="en-US" sz="1200" dirty="0"/>
                        <a:t>NA</a:t>
                      </a:r>
                    </a:p>
                  </a:txBody>
                  <a:tcPr/>
                </a:tc>
                <a:tc>
                  <a:txBody>
                    <a:bodyPr/>
                    <a:lstStyle/>
                    <a:p>
                      <a:r>
                        <a:rPr lang="en-US" sz="1200" dirty="0"/>
                        <a:t>ICON</a:t>
                      </a:r>
                    </a:p>
                  </a:txBody>
                  <a:tcPr/>
                </a:tc>
                <a:tc>
                  <a:txBody>
                    <a:bodyPr/>
                    <a:lstStyle/>
                    <a:p>
                      <a:r>
                        <a:rPr lang="en-US" sz="1200" dirty="0"/>
                        <a:t>PMC</a:t>
                      </a:r>
                    </a:p>
                  </a:txBody>
                  <a:tcPr/>
                </a:tc>
                <a:extLst>
                  <a:ext uri="{0D108BD9-81ED-4DB2-BD59-A6C34878D82A}">
                    <a16:rowId xmlns:a16="http://schemas.microsoft.com/office/drawing/2014/main" val="1720679287"/>
                  </a:ext>
                </a:extLst>
              </a:tr>
              <a:tr h="370840">
                <a:tc>
                  <a:txBody>
                    <a:bodyPr/>
                    <a:lstStyle/>
                    <a:p>
                      <a:r>
                        <a:rPr lang="en-US" sz="1400" b="1" dirty="0"/>
                        <a:t>Protocol Writing</a:t>
                      </a:r>
                    </a:p>
                  </a:txBody>
                  <a:tcPr/>
                </a:tc>
                <a:tc>
                  <a:txBody>
                    <a:bodyPr/>
                    <a:lstStyle/>
                    <a:p>
                      <a:r>
                        <a:rPr lang="en-US" sz="1200" dirty="0"/>
                        <a:t>NCI-COG</a:t>
                      </a:r>
                    </a:p>
                  </a:txBody>
                  <a:tcPr/>
                </a:tc>
                <a:tc>
                  <a:txBody>
                    <a:bodyPr/>
                    <a:lstStyle/>
                    <a:p>
                      <a:r>
                        <a:rPr lang="en-US" sz="1200" dirty="0"/>
                        <a:t>US and European PIs</a:t>
                      </a:r>
                    </a:p>
                  </a:txBody>
                  <a:tcPr/>
                </a:tc>
                <a:tc>
                  <a:txBody>
                    <a:bodyPr/>
                    <a:lstStyle/>
                    <a:p>
                      <a:r>
                        <a:rPr lang="en-US" sz="1200" dirty="0"/>
                        <a:t>US and European PIs</a:t>
                      </a:r>
                    </a:p>
                  </a:txBody>
                  <a:tcPr/>
                </a:tc>
                <a:extLst>
                  <a:ext uri="{0D108BD9-81ED-4DB2-BD59-A6C34878D82A}">
                    <a16:rowId xmlns:a16="http://schemas.microsoft.com/office/drawing/2014/main" val="4163672912"/>
                  </a:ext>
                </a:extLst>
              </a:tr>
              <a:tr h="370840">
                <a:tc>
                  <a:txBody>
                    <a:bodyPr/>
                    <a:lstStyle/>
                    <a:p>
                      <a:r>
                        <a:rPr lang="en-US" sz="1400" b="1" dirty="0"/>
                        <a:t>Regulatory</a:t>
                      </a:r>
                    </a:p>
                  </a:txBody>
                  <a:tcPr/>
                </a:tc>
                <a:tc>
                  <a:txBody>
                    <a:bodyPr/>
                    <a:lstStyle/>
                    <a:p>
                      <a:r>
                        <a:rPr lang="en-US" sz="1200" dirty="0"/>
                        <a:t>LLS sponsored IND</a:t>
                      </a:r>
                    </a:p>
                  </a:txBody>
                  <a:tcPr/>
                </a:tc>
                <a:tc>
                  <a:txBody>
                    <a:bodyPr/>
                    <a:lstStyle/>
                    <a:p>
                      <a:r>
                        <a:rPr lang="en-US" sz="1200" dirty="0"/>
                        <a:t>US – LLS sponsored IND</a:t>
                      </a:r>
                    </a:p>
                    <a:p>
                      <a:r>
                        <a:rPr lang="en-US" sz="1200" dirty="0"/>
                        <a:t>EU – PMC</a:t>
                      </a:r>
                    </a:p>
                  </a:txBody>
                  <a:tcPr/>
                </a:tc>
                <a:tc>
                  <a:txBody>
                    <a:bodyPr/>
                    <a:lstStyle/>
                    <a:p>
                      <a:r>
                        <a:rPr lang="en-US" sz="1200" dirty="0"/>
                        <a:t>US – LLS Sponsored IND</a:t>
                      </a:r>
                    </a:p>
                    <a:p>
                      <a:r>
                        <a:rPr lang="en-US" sz="1200" dirty="0"/>
                        <a:t>EU - PMC</a:t>
                      </a:r>
                    </a:p>
                  </a:txBody>
                  <a:tcPr/>
                </a:tc>
                <a:extLst>
                  <a:ext uri="{0D108BD9-81ED-4DB2-BD59-A6C34878D82A}">
                    <a16:rowId xmlns:a16="http://schemas.microsoft.com/office/drawing/2014/main" val="3332380714"/>
                  </a:ext>
                </a:extLst>
              </a:tr>
              <a:tr h="370840">
                <a:tc>
                  <a:txBody>
                    <a:bodyPr/>
                    <a:lstStyle/>
                    <a:p>
                      <a:r>
                        <a:rPr lang="en-US" sz="1400" b="1" dirty="0"/>
                        <a:t>Trial Coordination</a:t>
                      </a:r>
                    </a:p>
                  </a:txBody>
                  <a:tcPr/>
                </a:tc>
                <a:tc>
                  <a:txBody>
                    <a:bodyPr/>
                    <a:lstStyle/>
                    <a:p>
                      <a:r>
                        <a:rPr lang="en-US" sz="1200" dirty="0"/>
                        <a:t>NCI-COG</a:t>
                      </a:r>
                    </a:p>
                  </a:txBody>
                  <a:tcPr/>
                </a:tc>
                <a:tc>
                  <a:txBody>
                    <a:bodyPr/>
                    <a:lstStyle/>
                    <a:p>
                      <a:r>
                        <a:rPr lang="en-US" sz="1200" dirty="0"/>
                        <a:t>US and EU Study PI, PMC</a:t>
                      </a:r>
                    </a:p>
                    <a:p>
                      <a:r>
                        <a:rPr lang="en-US" sz="1200" dirty="0"/>
                        <a:t>ICON</a:t>
                      </a:r>
                    </a:p>
                  </a:txBody>
                  <a:tcPr/>
                </a:tc>
                <a:tc>
                  <a:txBody>
                    <a:bodyPr/>
                    <a:lstStyle/>
                    <a:p>
                      <a:r>
                        <a:rPr lang="en-US" sz="1200" dirty="0"/>
                        <a:t>US and EU Study PI, PMC</a:t>
                      </a:r>
                    </a:p>
                    <a:p>
                      <a:r>
                        <a:rPr lang="en-US" sz="1200" dirty="0"/>
                        <a:t>ICON</a:t>
                      </a:r>
                    </a:p>
                  </a:txBody>
                  <a:tcPr/>
                </a:tc>
                <a:extLst>
                  <a:ext uri="{0D108BD9-81ED-4DB2-BD59-A6C34878D82A}">
                    <a16:rowId xmlns:a16="http://schemas.microsoft.com/office/drawing/2014/main" val="2678175430"/>
                  </a:ext>
                </a:extLst>
              </a:tr>
              <a:tr h="370840">
                <a:tc>
                  <a:txBody>
                    <a:bodyPr/>
                    <a:lstStyle/>
                    <a:p>
                      <a:r>
                        <a:rPr lang="en-US" sz="1400" b="1" dirty="0"/>
                        <a:t>Central lab</a:t>
                      </a:r>
                    </a:p>
                  </a:txBody>
                  <a:tcPr/>
                </a:tc>
                <a:tc>
                  <a:txBody>
                    <a:bodyPr/>
                    <a:lstStyle/>
                    <a:p>
                      <a:r>
                        <a:rPr lang="en-US" sz="1200" dirty="0"/>
                        <a:t>US – LLS Funded </a:t>
                      </a:r>
                      <a:r>
                        <a:rPr lang="en-US" sz="1200" dirty="0" err="1"/>
                        <a:t>Hematologics</a:t>
                      </a:r>
                      <a:r>
                        <a:rPr lang="en-US" sz="1200" dirty="0"/>
                        <a:t>, FMI</a:t>
                      </a:r>
                    </a:p>
                  </a:txBody>
                  <a:tcPr/>
                </a:tc>
                <a:tc>
                  <a:txBody>
                    <a:bodyPr/>
                    <a:lstStyle/>
                    <a:p>
                      <a:r>
                        <a:rPr lang="en-US" sz="1200" dirty="0"/>
                        <a:t>US-</a:t>
                      </a:r>
                      <a:r>
                        <a:rPr lang="en-US" sz="1200" dirty="0" err="1"/>
                        <a:t>Hematologics</a:t>
                      </a:r>
                      <a:r>
                        <a:rPr lang="en-US" sz="1200" dirty="0"/>
                        <a:t>, FMI</a:t>
                      </a:r>
                    </a:p>
                    <a:p>
                      <a:r>
                        <a:rPr lang="en-US" sz="1200" dirty="0"/>
                        <a:t>EU- Erasmus and Maxima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a:t>
                      </a:r>
                      <a:r>
                        <a:rPr lang="en-US" sz="1200" dirty="0" err="1"/>
                        <a:t>Hematologics</a:t>
                      </a:r>
                      <a:r>
                        <a:rPr lang="en-US" sz="1200" dirty="0"/>
                        <a:t>, FMI</a:t>
                      </a:r>
                    </a:p>
                    <a:p>
                      <a:r>
                        <a:rPr lang="en-US" sz="1200" dirty="0"/>
                        <a:t>EU – Padova and Maxima</a:t>
                      </a:r>
                    </a:p>
                  </a:txBody>
                  <a:tcPr/>
                </a:tc>
                <a:extLst>
                  <a:ext uri="{0D108BD9-81ED-4DB2-BD59-A6C34878D82A}">
                    <a16:rowId xmlns:a16="http://schemas.microsoft.com/office/drawing/2014/main" val="725607681"/>
                  </a:ext>
                </a:extLst>
              </a:tr>
            </a:tbl>
          </a:graphicData>
        </a:graphic>
      </p:graphicFrame>
    </p:spTree>
    <p:extLst>
      <p:ext uri="{BB962C8B-B14F-4D97-AF65-F5344CB8AC3E}">
        <p14:creationId xmlns:p14="http://schemas.microsoft.com/office/powerpoint/2010/main" val="2408081561"/>
      </p:ext>
    </p:extLst>
  </p:cSld>
  <p:clrMapOvr>
    <a:masterClrMapping/>
  </p:clrMapOvr>
</p:sld>
</file>

<file path=ppt/theme/theme1.xml><?xml version="1.0" encoding="utf-8"?>
<a:theme xmlns:a="http://schemas.openxmlformats.org/drawingml/2006/main" name="Office Theme">
  <a:themeElements>
    <a:clrScheme name="PEDs Oncology">
      <a:dk1>
        <a:srgbClr val="000000"/>
      </a:dk1>
      <a:lt1>
        <a:srgbClr val="FFFFFF"/>
      </a:lt1>
      <a:dk2>
        <a:srgbClr val="701651"/>
      </a:dk2>
      <a:lt2>
        <a:srgbClr val="E5CFDB"/>
      </a:lt2>
      <a:accent1>
        <a:srgbClr val="003B58"/>
      </a:accent1>
      <a:accent2>
        <a:srgbClr val="001D45"/>
      </a:accent2>
      <a:accent3>
        <a:srgbClr val="808E99"/>
      </a:accent3>
      <a:accent4>
        <a:srgbClr val="001D45"/>
      </a:accent4>
      <a:accent5>
        <a:srgbClr val="A7042F"/>
      </a:accent5>
      <a:accent6>
        <a:srgbClr val="818E99"/>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9-2024_PEDs_Conference_Presentation_Template" id="{477E2C1C-701A-874F-9CC5-34884435E63A}" vid="{CF3CC875-7C09-9649-B9AE-C961C4881E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8692091EC1B478379D8B5EE426B82" ma:contentTypeVersion="11" ma:contentTypeDescription="Create a new document." ma:contentTypeScope="" ma:versionID="e3480390e334a063d0e5101eb6965ef0">
  <xsd:schema xmlns:xsd="http://www.w3.org/2001/XMLSchema" xmlns:xs="http://www.w3.org/2001/XMLSchema" xmlns:p="http://schemas.microsoft.com/office/2006/metadata/properties" xmlns:ns2="881b3125-9385-4583-ae16-5a39ac0bec02" xmlns:ns3="866a25db-d87d-4e3e-bfad-7b11678d250b" targetNamespace="http://schemas.microsoft.com/office/2006/metadata/properties" ma:root="true" ma:fieldsID="b60b2372444bf2873e59f4ab74d0a888" ns2:_="" ns3:_="">
    <xsd:import namespace="881b3125-9385-4583-ae16-5a39ac0bec02"/>
    <xsd:import namespace="866a25db-d87d-4e3e-bfad-7b11678d25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1b3125-9385-4583-ae16-5a39ac0bec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60c9a04-0a06-4c47-89e2-9dbcedd85f4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6a25db-d87d-4e3e-bfad-7b11678d250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7c0f8a8-f218-49f1-b732-da005d34f3b4}" ma:internalName="TaxCatchAll" ma:showField="CatchAllData" ma:web="866a25db-d87d-4e3e-bfad-7b11678d25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7DC959-4B93-41E7-929E-81247D0B0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1b3125-9385-4583-ae16-5a39ac0bec02"/>
    <ds:schemaRef ds:uri="866a25db-d87d-4e3e-bfad-7b11678d2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8C77F7-C68F-41F3-AAC7-93DFBC5885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65214</TotalTime>
  <Words>1787</Words>
  <Application>Microsoft Macintosh PowerPoint</Application>
  <PresentationFormat>Widescreen</PresentationFormat>
  <Paragraphs>386</Paragraphs>
  <Slides>21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Aptos</vt:lpstr>
      <vt:lpstr>Arial</vt:lpstr>
      <vt:lpstr>Avenir Book</vt:lpstr>
      <vt:lpstr>Avenir Next LT Pro</vt:lpstr>
      <vt:lpstr>Avenir Next LT Pro Demi</vt:lpstr>
      <vt:lpstr>Calibri</vt:lpstr>
      <vt:lpstr>Cambria Math</vt:lpstr>
      <vt:lpstr>Century Gothic</vt:lpstr>
      <vt:lpstr>Verdana</vt:lpstr>
      <vt:lpstr>Office Theme</vt:lpstr>
      <vt:lpstr>Acrobat Document</vt:lpstr>
      <vt:lpstr>Welcome Pediatric Platform Trials</vt:lpstr>
      <vt:lpstr>Scan to access the Information Portal with the full agenda, workshop materials, prereads, and attendee and speaker details.</vt:lpstr>
      <vt:lpstr>PowerPoint Presentation</vt:lpstr>
      <vt:lpstr>PowerPoint Presentation</vt:lpstr>
      <vt:lpstr>PowerPoint Presentation</vt:lpstr>
      <vt:lpstr>PowerPoint Presentation</vt:lpstr>
      <vt:lpstr>PowerPoint Presentation</vt:lpstr>
      <vt:lpstr>Mapping of Trial Delivery Process Pediatric Acute Leukemia Initiative (PedAL)</vt:lpstr>
      <vt:lpstr>PedAL: Operational Setup</vt:lpstr>
      <vt:lpstr>Identification/Prioritization/Selection of Assets</vt:lpstr>
      <vt:lpstr>PEDAL: Timelines Timelines</vt:lpstr>
      <vt:lpstr>Regulatory Interactions</vt:lpstr>
      <vt:lpstr>Funding Model </vt:lpstr>
      <vt:lpstr>Advancing Childhood  Cancer Academic-Industry Collaborative Platform Trials:</vt:lpstr>
      <vt:lpstr>Glo-BNHL Operational set up</vt:lpstr>
      <vt:lpstr>Glo-BNHL Trial Timeline</vt:lpstr>
      <vt:lpstr>Glo-BNHL Prioritisation process</vt:lpstr>
      <vt:lpstr>Glo-BNHL Industry Interactions</vt:lpstr>
      <vt:lpstr>Glo-BNHL Regulatory Interactions</vt:lpstr>
      <vt:lpstr>Glo-BNHL Funding model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de Campos</dc:creator>
  <cp:lastModifiedBy>Baker, Trevor</cp:lastModifiedBy>
  <cp:revision>174</cp:revision>
  <dcterms:created xsi:type="dcterms:W3CDTF">2024-07-05T19:12:47Z</dcterms:created>
  <dcterms:modified xsi:type="dcterms:W3CDTF">2025-07-22T17:53:27Z</dcterms:modified>
</cp:coreProperties>
</file>