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2"/>
  </p:notesMasterIdLst>
  <p:handoutMasterIdLst>
    <p:handoutMasterId r:id="rId23"/>
  </p:handoutMasterIdLst>
  <p:sldIdLst>
    <p:sldId id="2147473239" r:id="rId4"/>
    <p:sldId id="2147473242" r:id="rId5"/>
    <p:sldId id="2147473243" r:id="rId6"/>
    <p:sldId id="2147473244" r:id="rId7"/>
    <p:sldId id="2147473245" r:id="rId8"/>
    <p:sldId id="2147473246" r:id="rId9"/>
    <p:sldId id="2147473247" r:id="rId10"/>
    <p:sldId id="2147473250" r:id="rId11"/>
    <p:sldId id="2147473219" r:id="rId12"/>
    <p:sldId id="2147473248" r:id="rId13"/>
    <p:sldId id="2147473233" r:id="rId14"/>
    <p:sldId id="2147473234" r:id="rId15"/>
    <p:sldId id="2147473235" r:id="rId16"/>
    <p:sldId id="2147473236" r:id="rId17"/>
    <p:sldId id="2147473237" r:id="rId18"/>
    <p:sldId id="2147473238" r:id="rId19"/>
    <p:sldId id="2147473249" r:id="rId20"/>
    <p:sldId id="214747325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748895-7579-1A3B-B104-887392464E85}" name="Clough, Nannie Wright" initials="NC" userId="S::nclough@mgb.org::46fc44f2-c99c-4c01-bea8-c3ab44bbb1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01652"/>
    <a:srgbClr val="013B57"/>
    <a:srgbClr val="A80433"/>
    <a:srgbClr val="828E99"/>
    <a:srgbClr val="C9D6DD"/>
    <a:srgbClr val="008AA2"/>
    <a:srgbClr val="023C54"/>
    <a:srgbClr val="002A44"/>
    <a:srgbClr val="001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40"/>
    <p:restoredTop sz="89329"/>
  </p:normalViewPr>
  <p:slideViewPr>
    <p:cSldViewPr snapToGrid="0">
      <p:cViewPr varScale="1">
        <p:scale>
          <a:sx n="101" d="100"/>
          <a:sy n="101" d="100"/>
        </p:scale>
        <p:origin x="1904" y="184"/>
      </p:cViewPr>
      <p:guideLst/>
    </p:cSldViewPr>
  </p:slideViewPr>
  <p:notesTextViewPr>
    <p:cViewPr>
      <p:scale>
        <a:sx n="20" d="100"/>
        <a:sy n="20" d="100"/>
      </p:scale>
      <p:origin x="0" y="0"/>
    </p:cViewPr>
  </p:notesTextViewPr>
  <p:notesViewPr>
    <p:cSldViewPr snapToGrid="0">
      <p:cViewPr varScale="1">
        <p:scale>
          <a:sx n="121" d="100"/>
          <a:sy n="121" d="100"/>
        </p:scale>
        <p:origin x="4304" y="17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D91D3A-ED48-1CD3-8AB8-7C4D6C493C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803325-1F83-931B-76BA-59FD0A4C8C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53F5C2-CF35-274E-B245-896DAB65074D}" type="datetimeFigureOut">
              <a:rPr lang="en-US" smtClean="0"/>
              <a:t>7/9/25</a:t>
            </a:fld>
            <a:endParaRPr lang="en-US"/>
          </a:p>
        </p:txBody>
      </p:sp>
      <p:sp>
        <p:nvSpPr>
          <p:cNvPr id="4" name="Footer Placeholder 3">
            <a:extLst>
              <a:ext uri="{FF2B5EF4-FFF2-40B4-BE49-F238E27FC236}">
                <a16:creationId xmlns:a16="http://schemas.microsoft.com/office/drawing/2014/main" id="{04969ADB-6F84-B986-351A-30E4120685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B11809-7B96-B359-335E-2F418EA5E1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A0C13A-91D8-C647-9DC4-31E95388A5B2}" type="slidenum">
              <a:rPr lang="en-US" smtClean="0"/>
              <a:t>‹#›</a:t>
            </a:fld>
            <a:endParaRPr lang="en-US"/>
          </a:p>
        </p:txBody>
      </p:sp>
    </p:spTree>
    <p:extLst>
      <p:ext uri="{BB962C8B-B14F-4D97-AF65-F5344CB8AC3E}">
        <p14:creationId xmlns:p14="http://schemas.microsoft.com/office/powerpoint/2010/main" val="386663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536AA-4931-8340-9371-E9C2B0EC3A19}" type="datetimeFigureOut">
              <a:rPr lang="en-US" smtClean="0"/>
              <a:t>7/9/25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63680-9251-2E43-A1EC-C81BEEC45364}" type="slidenum">
              <a:rPr lang="en-US" smtClean="0"/>
              <a:t>‹#›</a:t>
            </a:fld>
            <a:endParaRPr lang="en-US"/>
          </a:p>
        </p:txBody>
      </p:sp>
    </p:spTree>
    <p:extLst>
      <p:ext uri="{BB962C8B-B14F-4D97-AF65-F5344CB8AC3E}">
        <p14:creationId xmlns:p14="http://schemas.microsoft.com/office/powerpoint/2010/main" val="64603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6</a:t>
            </a:fld>
            <a:endParaRPr lang="en-US"/>
          </a:p>
        </p:txBody>
      </p:sp>
    </p:spTree>
    <p:extLst>
      <p:ext uri="{BB962C8B-B14F-4D97-AF65-F5344CB8AC3E}">
        <p14:creationId xmlns:p14="http://schemas.microsoft.com/office/powerpoint/2010/main" val="209721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7</a:t>
            </a:fld>
            <a:endParaRPr lang="en-US"/>
          </a:p>
        </p:txBody>
      </p:sp>
    </p:spTree>
    <p:extLst>
      <p:ext uri="{BB962C8B-B14F-4D97-AF65-F5344CB8AC3E}">
        <p14:creationId xmlns:p14="http://schemas.microsoft.com/office/powerpoint/2010/main" val="92475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662837" y="490141"/>
            <a:ext cx="6855708" cy="1542565"/>
          </a:xfrm>
          <a:prstGeom prst="rect">
            <a:avLst/>
          </a:prstGeom>
        </p:spPr>
        <p:txBody>
          <a:bodyPr/>
          <a:lstStyle>
            <a:lvl1pPr>
              <a:defRPr sz="4400" b="1" i="0" spc="50" baseline="0">
                <a:solidFill>
                  <a:schemeClr val="tx2"/>
                </a:solidFill>
                <a:latin typeface="Avenir Next LT Pro"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3428999"/>
            <a:ext cx="12192000" cy="1978063"/>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TextBox 2">
            <a:extLst>
              <a:ext uri="{FF2B5EF4-FFF2-40B4-BE49-F238E27FC236}">
                <a16:creationId xmlns:a16="http://schemas.microsoft.com/office/drawing/2014/main" id="{5E802209-A491-7FF4-406D-82C967B17CD0}"/>
              </a:ext>
            </a:extLst>
          </p:cNvPr>
          <p:cNvSpPr txBox="1">
            <a:spLocks/>
          </p:cNvSpPr>
          <p:nvPr userDrawn="1"/>
        </p:nvSpPr>
        <p:spPr>
          <a:xfrm>
            <a:off x="671557" y="5657669"/>
            <a:ext cx="5333678" cy="276999"/>
          </a:xfrm>
          <a:prstGeom prst="rect">
            <a:avLst/>
          </a:prstGeom>
          <a:noFill/>
        </p:spPr>
        <p:txBody>
          <a:bodyPr wrap="square" rtlCol="0">
            <a:spAutoFit/>
          </a:bodyPr>
          <a:lstStyle/>
          <a:p>
            <a:r>
              <a:rPr lang="en-US" sz="1200" b="1" spc="100" dirty="0">
                <a:solidFill>
                  <a:srgbClr val="828E99"/>
                </a:solidFill>
                <a:latin typeface="Avenir Next LT Pro" panose="020B0504020202020204" pitchFamily="34" charset="77"/>
              </a:rPr>
              <a:t>CONTENT CREATED BY: </a:t>
            </a:r>
          </a:p>
        </p:txBody>
      </p:sp>
      <p:sp>
        <p:nvSpPr>
          <p:cNvPr id="5" name="TextBox 4">
            <a:extLst>
              <a:ext uri="{FF2B5EF4-FFF2-40B4-BE49-F238E27FC236}">
                <a16:creationId xmlns:a16="http://schemas.microsoft.com/office/drawing/2014/main" id="{498691F6-BC4B-2BDF-85BE-7D7CA7AFAA46}"/>
              </a:ext>
            </a:extLst>
          </p:cNvPr>
          <p:cNvSpPr txBox="1">
            <a:spLocks/>
          </p:cNvSpPr>
          <p:nvPr userDrawn="1"/>
        </p:nvSpPr>
        <p:spPr>
          <a:xfrm>
            <a:off x="6986954" y="6109382"/>
            <a:ext cx="4621722" cy="379143"/>
          </a:xfrm>
          <a:prstGeom prst="rect">
            <a:avLst/>
          </a:prstGeom>
          <a:noFill/>
        </p:spPr>
        <p:txBody>
          <a:bodyPr wrap="square">
            <a:spAutoFit/>
          </a:bodyPr>
          <a:lstStyle/>
          <a:p>
            <a:pPr algn="r">
              <a:lnSpc>
                <a:spcPct val="150000"/>
              </a:lnSpc>
            </a:pPr>
            <a:r>
              <a:rPr lang="en-US" sz="1400" b="1" spc="30" dirty="0">
                <a:solidFill>
                  <a:schemeClr val="tx2"/>
                </a:solidFill>
                <a:latin typeface="Avenir Next LT Pro Demi" panose="020B0504020202020204" pitchFamily="34" charset="77"/>
              </a:rPr>
              <a:t>Learn more at </a:t>
            </a:r>
            <a:r>
              <a:rPr lang="en-US" sz="1400" b="1" spc="30" dirty="0" err="1">
                <a:solidFill>
                  <a:schemeClr val="tx2"/>
                </a:solidFill>
                <a:latin typeface="Avenir Next LT Pro Demi" panose="020B0504020202020204" pitchFamily="34" charset="77"/>
              </a:rPr>
              <a:t>www.mrctcenter.org</a:t>
            </a:r>
            <a:endParaRPr lang="en-US" sz="1400" b="1" spc="30" dirty="0">
              <a:solidFill>
                <a:schemeClr val="tx2"/>
              </a:solidFill>
              <a:latin typeface="Avenir Next LT Pro Demi" panose="020B0504020202020204" pitchFamily="34" charset="77"/>
            </a:endParaRPr>
          </a:p>
        </p:txBody>
      </p:sp>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662837" y="5952528"/>
            <a:ext cx="2962275" cy="438150"/>
          </a:xfrm>
          <a:prstGeom prst="rect">
            <a:avLst/>
          </a:prstGeom>
        </p:spPr>
        <p:txBody>
          <a:bodyPr>
            <a:normAutofit/>
          </a:bodyPr>
          <a:lstStyle>
            <a:lvl1pPr>
              <a:defRPr sz="1400" i="0">
                <a:solidFill>
                  <a:schemeClr val="accent6"/>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685799" y="2032706"/>
            <a:ext cx="6866467" cy="1139472"/>
          </a:xfrm>
          <a:prstGeom prst="rect">
            <a:avLst/>
          </a:prstGeom>
        </p:spPr>
        <p:txBody>
          <a:bodyPr/>
          <a:lstStyle>
            <a:lvl1pPr>
              <a:defRPr baseline="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8284313" y="5671160"/>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
        <p:nvSpPr>
          <p:cNvPr id="2" name="Picture Placeholder 4">
            <a:extLst>
              <a:ext uri="{FF2B5EF4-FFF2-40B4-BE49-F238E27FC236}">
                <a16:creationId xmlns:a16="http://schemas.microsoft.com/office/drawing/2014/main" id="{A6D31D7E-D900-8196-4473-246E5D075115}"/>
              </a:ext>
            </a:extLst>
          </p:cNvPr>
          <p:cNvSpPr>
            <a:spLocks noGrp="1"/>
          </p:cNvSpPr>
          <p:nvPr>
            <p:ph type="pic" sz="quarter" idx="15" hasCustomPrompt="1"/>
          </p:nvPr>
        </p:nvSpPr>
        <p:spPr>
          <a:xfrm>
            <a:off x="9189720" y="2069105"/>
            <a:ext cx="2621280" cy="971275"/>
          </a:xfrm>
          <a:prstGeom prst="rect">
            <a:avLst/>
          </a:prstGeom>
        </p:spPr>
        <p:txBody>
          <a:bodyPr/>
          <a:lstStyle>
            <a:lvl1pPr>
              <a:defRPr sz="1100"/>
            </a:lvl1pPr>
          </a:lstStyle>
          <a:p>
            <a:r>
              <a:rPr lang="en-US" dirty="0"/>
              <a:t>Other Logo</a:t>
            </a:r>
          </a:p>
        </p:txBody>
      </p:sp>
      <p:sp>
        <p:nvSpPr>
          <p:cNvPr id="6" name="Round Single Corner Rectangle 5">
            <a:extLst>
              <a:ext uri="{FF2B5EF4-FFF2-40B4-BE49-F238E27FC236}">
                <a16:creationId xmlns:a16="http://schemas.microsoft.com/office/drawing/2014/main" id="{19BF2491-593E-9EA0-FC60-0FFFC7599F70}"/>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5172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381000" y="1219199"/>
            <a:ext cx="10292395" cy="4526213"/>
          </a:xfrm>
          <a:prstGeom prst="rect">
            <a:avLst/>
          </a:prstGeom>
        </p:spPr>
        <p:txBody>
          <a:bodyPr/>
          <a:lstStyle/>
          <a:p>
            <a:endParaRPr lang="en-US" dirty="0"/>
          </a:p>
        </p:txBody>
      </p:sp>
      <p:sp>
        <p:nvSpPr>
          <p:cNvPr id="10" name="Text Placeholder 11">
            <a:extLst>
              <a:ext uri="{FF2B5EF4-FFF2-40B4-BE49-F238E27FC236}">
                <a16:creationId xmlns:a16="http://schemas.microsoft.com/office/drawing/2014/main" id="{47047D15-6A47-9A48-9FDB-33082AF13945}"/>
              </a:ext>
            </a:extLst>
          </p:cNvPr>
          <p:cNvSpPr>
            <a:spLocks noGrp="1"/>
          </p:cNvSpPr>
          <p:nvPr>
            <p:ph type="body" sz="quarter" idx="12" hasCustomPrompt="1"/>
          </p:nvPr>
        </p:nvSpPr>
        <p:spPr>
          <a:xfrm>
            <a:off x="299728" y="5868135"/>
            <a:ext cx="2590800" cy="229165"/>
          </a:xfrm>
          <a:prstGeom prst="rect">
            <a:avLst/>
          </a:prstGeom>
        </p:spPr>
        <p:txBody>
          <a:bodyPr/>
          <a:lstStyle>
            <a:lvl1pPr algn="l">
              <a:defRPr sz="1200" i="1">
                <a:solidFill>
                  <a:schemeClr val="accent6"/>
                </a:solidFill>
              </a:defRPr>
            </a:lvl1pPr>
          </a:lstStyle>
          <a:p>
            <a:pPr lvl="0"/>
            <a:r>
              <a:rPr lang="en-US" dirty="0"/>
              <a:t>Insert Image Reference</a:t>
            </a:r>
          </a:p>
        </p:txBody>
      </p:sp>
      <p:sp>
        <p:nvSpPr>
          <p:cNvPr id="5" name="Round Single Corner Rectangle 4">
            <a:extLst>
              <a:ext uri="{FF2B5EF4-FFF2-40B4-BE49-F238E27FC236}">
                <a16:creationId xmlns:a16="http://schemas.microsoft.com/office/drawing/2014/main" id="{AB9FA4CC-B00F-8E9A-E089-82AE33CF75DF}"/>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EFBF0BB1-6B07-D485-8C90-2E9CD391A7C0}"/>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1" name="Picture 10" descr="A green and white logo&#10;&#10;AI-generated content may be incorrect.">
            <a:extLst>
              <a:ext uri="{FF2B5EF4-FFF2-40B4-BE49-F238E27FC236}">
                <a16:creationId xmlns:a16="http://schemas.microsoft.com/office/drawing/2014/main" id="{F007FC45-E9BA-7454-903A-71121638C2A5}"/>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4" name="Picture 13" descr="A blue and black sign with white text&#10;&#10;AI-generated content may be incorrect.">
            <a:extLst>
              <a:ext uri="{FF2B5EF4-FFF2-40B4-BE49-F238E27FC236}">
                <a16:creationId xmlns:a16="http://schemas.microsoft.com/office/drawing/2014/main" id="{75FC26DE-B6EF-07BA-FD1F-F8CD8981917E}"/>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5" name="Picture 14" descr="A close-up of a logo&#10;&#10;AI-generated content may be incorrect.">
            <a:extLst>
              <a:ext uri="{FF2B5EF4-FFF2-40B4-BE49-F238E27FC236}">
                <a16:creationId xmlns:a16="http://schemas.microsoft.com/office/drawing/2014/main" id="{193D5E4A-89BF-E7F0-32F8-97CAF6BB7541}"/>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6" name="Title 3">
            <a:extLst>
              <a:ext uri="{FF2B5EF4-FFF2-40B4-BE49-F238E27FC236}">
                <a16:creationId xmlns:a16="http://schemas.microsoft.com/office/drawing/2014/main" id="{CBA93414-BAF5-869A-79A5-1D0543F52AA6}"/>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DF30D1-EFCE-BBF6-C0FD-78BB730FDD8E}"/>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7" name="TextBox 16">
                <a:extLst>
                  <a:ext uri="{FF2B5EF4-FFF2-40B4-BE49-F238E27FC236}">
                    <a16:creationId xmlns:a16="http://schemas.microsoft.com/office/drawing/2014/main" id="{83DF30D1-EFCE-BBF6-C0FD-78BB730FDD8E}"/>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F768FE98-18A8-2B70-A814-F99669BF7BDE}"/>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115186284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94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2"/>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00016683-4AB2-05E3-2063-D3114B0DE832}"/>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E6E602-C5D7-AF9F-8293-44DE2CADFD48}"/>
                  </a:ext>
                </a:extLst>
              </p:cNvPr>
              <p:cNvSpPr txBox="1"/>
              <p:nvPr userDrawn="1"/>
            </p:nvSpPr>
            <p:spPr>
              <a:xfrm>
                <a:off x="8250580" y="7240676"/>
                <a:ext cx="3054001" cy="246221"/>
              </a:xfrm>
              <a:prstGeom prst="rect">
                <a:avLst/>
              </a:prstGeom>
              <a:solidFill>
                <a:srgbClr val="FFFFFF">
                  <a:alpha val="0"/>
                </a:srgbClr>
              </a:solidFill>
            </p:spPr>
            <p:txBody>
              <a:bodyPr wrap="square" rtlCol="0">
                <a:spAutoFit/>
              </a:bodyPr>
              <a:lstStyle/>
              <a:p>
                <a:pPr algn="r"/>
                <a14:m>
                  <m:oMath xmlns:m="http://schemas.openxmlformats.org/officeDocument/2006/math">
                    <m:r>
                      <a:rPr lang="en-US" sz="1000" b="0" i="1" smtClean="0">
                        <a:solidFill>
                          <a:schemeClr val="bg1"/>
                        </a:solidFill>
                        <a:latin typeface="Cambria Math" panose="02040503050406030204" pitchFamily="18" charset="0"/>
                      </a:rPr>
                      <m:t>©</m:t>
                    </m:r>
                  </m:oMath>
                </a14:m>
                <a:r>
                  <a:rPr lang="en-US" sz="1000" dirty="0">
                    <a:solidFill>
                      <a:schemeClr val="bg1"/>
                    </a:solidFill>
                    <a:latin typeface="Avenir Next LT Pro" panose="020B0504020202020204" pitchFamily="34" charset="77"/>
                  </a:rPr>
                  <a:t> 2024 MRCT Center, CC BY-NC-SA 4.0 license.</a:t>
                </a:r>
              </a:p>
            </p:txBody>
          </p:sp>
        </mc:Choice>
        <mc:Fallback xmlns="">
          <p:sp>
            <p:nvSpPr>
              <p:cNvPr id="3" name="TextBox 2">
                <a:extLst>
                  <a:ext uri="{FF2B5EF4-FFF2-40B4-BE49-F238E27FC236}">
                    <a16:creationId xmlns:a16="http://schemas.microsoft.com/office/drawing/2014/main" id="{05E6E602-C5D7-AF9F-8293-44DE2CADFD48}"/>
                  </a:ext>
                </a:extLst>
              </p:cNvPr>
              <p:cNvSpPr txBox="1">
                <a:spLocks noRot="1" noChangeAspect="1" noMove="1" noResize="1" noEditPoints="1" noAdjustHandles="1" noChangeArrowheads="1" noChangeShapeType="1" noTextEdit="1"/>
              </p:cNvSpPr>
              <p:nvPr userDrawn="1"/>
            </p:nvSpPr>
            <p:spPr>
              <a:xfrm>
                <a:off x="8250580" y="7240676"/>
                <a:ext cx="3054001" cy="246221"/>
              </a:xfrm>
              <a:prstGeom prst="rect">
                <a:avLst/>
              </a:prstGeom>
              <a:blipFill>
                <a:blip r:embed="rId2"/>
                <a:stretch>
                  <a:fillRect b="-100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DB69C30-BD7F-41B2-74E1-B524B42344CD}"/>
              </a:ext>
            </a:extLst>
          </p:cNvPr>
          <p:cNvSpPr txBox="1"/>
          <p:nvPr userDrawn="1"/>
        </p:nvSpPr>
        <p:spPr>
          <a:xfrm>
            <a:off x="11559494" y="7235180"/>
            <a:ext cx="365806" cy="276999"/>
          </a:xfrm>
          <a:prstGeom prst="rect">
            <a:avLst/>
          </a:prstGeom>
          <a:solidFill>
            <a:srgbClr val="FFFFFF">
              <a:alpha val="0"/>
            </a:srgbClr>
          </a:solidFill>
        </p:spPr>
        <p:txBody>
          <a:bodyPr wrap="none" rtlCol="0">
            <a:spAutoFit/>
          </a:bodyPr>
          <a:lstStyle/>
          <a:p>
            <a:pPr algn="r"/>
            <a:fld id="{230F65BF-F46A-874A-8AE2-C7EA166CF919}" type="slidenum">
              <a:rPr lang="en-US" sz="1200" smtClean="0">
                <a:solidFill>
                  <a:schemeClr val="bg1"/>
                </a:solidFill>
                <a:latin typeface="Avenir Book" panose="02000503020000020003" pitchFamily="2" charset="0"/>
              </a:rPr>
              <a:t>‹#›</a:t>
            </a:fld>
            <a:endParaRPr lang="en-US" sz="1200" dirty="0">
              <a:solidFill>
                <a:schemeClr val="bg1"/>
              </a:solidFill>
              <a:latin typeface="Avenir Book" panose="02000503020000020003" pitchFamily="2" charset="0"/>
            </a:endParaRPr>
          </a:p>
        </p:txBody>
      </p:sp>
      <p:sp>
        <p:nvSpPr>
          <p:cNvPr id="5" name="TextBox 4">
            <a:extLst>
              <a:ext uri="{FF2B5EF4-FFF2-40B4-BE49-F238E27FC236}">
                <a16:creationId xmlns:a16="http://schemas.microsoft.com/office/drawing/2014/main" id="{B0015C82-9F7F-D5AA-E406-40437D6149AA}"/>
              </a:ext>
            </a:extLst>
          </p:cNvPr>
          <p:cNvSpPr txBox="1">
            <a:spLocks/>
          </p:cNvSpPr>
          <p:nvPr userDrawn="1"/>
        </p:nvSpPr>
        <p:spPr>
          <a:xfrm>
            <a:off x="332096" y="7223581"/>
            <a:ext cx="3599823" cy="261610"/>
          </a:xfrm>
          <a:prstGeom prst="rect">
            <a:avLst/>
          </a:prstGeom>
          <a:solidFill>
            <a:srgbClr val="FFFFFF">
              <a:alpha val="0"/>
            </a:srgbClr>
          </a:solidFill>
        </p:spPr>
        <p:txBody>
          <a:bodyPr wrap="square" rtlCol="0">
            <a:spAutoFit/>
          </a:bodyPr>
          <a:lstStyle/>
          <a:p>
            <a:r>
              <a:rPr lang="en-US" sz="1100" b="1" i="0" dirty="0">
                <a:solidFill>
                  <a:srgbClr val="FFFFFF"/>
                </a:solidFill>
                <a:latin typeface="Avenir Next LT Pro Demi" panose="020B0504020202020204" pitchFamily="34" charset="77"/>
              </a:rPr>
              <a:t>Platform Trials Workshop (Oncology)</a:t>
            </a:r>
          </a:p>
        </p:txBody>
      </p:sp>
    </p:spTree>
    <p:extLst>
      <p:ext uri="{BB962C8B-B14F-4D97-AF65-F5344CB8AC3E}">
        <p14:creationId xmlns:p14="http://schemas.microsoft.com/office/powerpoint/2010/main" val="155865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5EEB42CE-EDF7-5BA0-5CC3-4F1B65437BE8}"/>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D099AF-3DEA-D108-81C1-2DB436F25683}"/>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1" name="TextBox 10">
                <a:extLst>
                  <a:ext uri="{FF2B5EF4-FFF2-40B4-BE49-F238E27FC236}">
                    <a16:creationId xmlns:a16="http://schemas.microsoft.com/office/drawing/2014/main" id="{94D099AF-3DEA-D108-81C1-2DB436F25683}"/>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7395F9A-7E5D-BDA0-6C5C-9E551F0B3A78}"/>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38233915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rg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381000" y="1219199"/>
            <a:ext cx="10308579" cy="4526213"/>
          </a:xfrm>
          <a:prstGeom prst="rect">
            <a:avLst/>
          </a:prstGeom>
        </p:spPr>
        <p:txBody>
          <a:bodyPr/>
          <a:lstStyle/>
          <a:p>
            <a:endParaRPr lang="en-US" dirty="0"/>
          </a:p>
        </p:txBody>
      </p:sp>
      <p:sp>
        <p:nvSpPr>
          <p:cNvPr id="5" name="Round Single Corner Rectangle 4">
            <a:extLst>
              <a:ext uri="{FF2B5EF4-FFF2-40B4-BE49-F238E27FC236}">
                <a16:creationId xmlns:a16="http://schemas.microsoft.com/office/drawing/2014/main" id="{F0845907-05C8-89FA-B6F4-E3063E85589F}"/>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44C1FAD0-357A-C818-99F3-83D296380EA0}"/>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1" name="Picture 10" descr="A green and white logo&#10;&#10;AI-generated content may be incorrect.">
            <a:extLst>
              <a:ext uri="{FF2B5EF4-FFF2-40B4-BE49-F238E27FC236}">
                <a16:creationId xmlns:a16="http://schemas.microsoft.com/office/drawing/2014/main" id="{7CD31A37-4AFC-72C6-736F-EB51201FC06F}"/>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2" name="Picture 11" descr="A blue and black sign with white text&#10;&#10;AI-generated content may be incorrect.">
            <a:extLst>
              <a:ext uri="{FF2B5EF4-FFF2-40B4-BE49-F238E27FC236}">
                <a16:creationId xmlns:a16="http://schemas.microsoft.com/office/drawing/2014/main" id="{9642C9E4-3E55-D7A7-A10D-86C1CBCC1182}"/>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4" name="Picture 13" descr="A close-up of a logo&#10;&#10;AI-generated content may be incorrect.">
            <a:extLst>
              <a:ext uri="{FF2B5EF4-FFF2-40B4-BE49-F238E27FC236}">
                <a16:creationId xmlns:a16="http://schemas.microsoft.com/office/drawing/2014/main" id="{7551EC01-C969-48DE-865F-EF4DBB4EB2E3}"/>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5" name="Text Placeholder 11">
            <a:extLst>
              <a:ext uri="{FF2B5EF4-FFF2-40B4-BE49-F238E27FC236}">
                <a16:creationId xmlns:a16="http://schemas.microsoft.com/office/drawing/2014/main" id="{39722438-B070-CD9B-FA9B-305F51CD87B5}"/>
              </a:ext>
            </a:extLst>
          </p:cNvPr>
          <p:cNvSpPr>
            <a:spLocks noGrp="1"/>
          </p:cNvSpPr>
          <p:nvPr>
            <p:ph type="body" sz="quarter" idx="12" hasCustomPrompt="1"/>
          </p:nvPr>
        </p:nvSpPr>
        <p:spPr>
          <a:xfrm>
            <a:off x="299728" y="5868135"/>
            <a:ext cx="2590800" cy="229165"/>
          </a:xfrm>
          <a:prstGeom prst="rect">
            <a:avLst/>
          </a:prstGeom>
        </p:spPr>
        <p:txBody>
          <a:bodyPr/>
          <a:lstStyle>
            <a:lvl1pPr algn="l">
              <a:defRPr sz="1200" i="1">
                <a:solidFill>
                  <a:schemeClr val="accent6"/>
                </a:solidFill>
              </a:defRPr>
            </a:lvl1pPr>
          </a:lstStyle>
          <a:p>
            <a:pPr lvl="0"/>
            <a:r>
              <a:rPr lang="en-US" dirty="0"/>
              <a:t>Insert Image Reference</a:t>
            </a:r>
          </a:p>
        </p:txBody>
      </p:sp>
      <p:sp>
        <p:nvSpPr>
          <p:cNvPr id="16" name="Title 3">
            <a:extLst>
              <a:ext uri="{FF2B5EF4-FFF2-40B4-BE49-F238E27FC236}">
                <a16:creationId xmlns:a16="http://schemas.microsoft.com/office/drawing/2014/main" id="{39A1CA34-F49E-7573-C282-E8E2C2982066}"/>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630D49C-434A-CDC2-48FD-2DFE9671195E}"/>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7" name="TextBox 16">
                <a:extLst>
                  <a:ext uri="{FF2B5EF4-FFF2-40B4-BE49-F238E27FC236}">
                    <a16:creationId xmlns:a16="http://schemas.microsoft.com/office/drawing/2014/main" id="{C630D49C-434A-CDC2-48FD-2DFE9671195E}"/>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939057E0-E900-8CB5-1BCF-53334D33DB1F}"/>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579563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ED21E7-751D-5028-D7D0-FC6B95C6B3D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20632"/>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572318" y="6385769"/>
            <a:ext cx="483983" cy="261610"/>
          </a:xfrm>
          <a:prstGeom prst="rect">
            <a:avLst/>
          </a:prstGeom>
          <a:solidFill>
            <a:schemeClr val="bg1"/>
          </a:solidFill>
        </p:spPr>
        <p:txBody>
          <a:bodyPr wrap="square" rtlCol="0">
            <a:spAutoFit/>
          </a:bodyPr>
          <a:lstStyle/>
          <a:p>
            <a:pPr algn="l"/>
            <a:fld id="{230F65BF-F46A-874A-8AE2-C7EA166CF919}" type="slidenum">
              <a:rPr lang="en-US" sz="1100" smtClean="0">
                <a:solidFill>
                  <a:srgbClr val="828E99"/>
                </a:solidFill>
                <a:latin typeface="Avenir Book" panose="02000503020000020003" pitchFamily="2" charset="0"/>
              </a:rPr>
              <a:pPr algn="l"/>
              <a:t>‹#›</a:t>
            </a:fld>
            <a:endParaRPr lang="en-US" sz="11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7635140" y="239781"/>
            <a:ext cx="619034" cy="849469"/>
          </a:xfrm>
          <a:prstGeom prst="rect">
            <a:avLst/>
          </a:prstGeom>
        </p:spPr>
      </p:pic>
      <p:sp>
        <p:nvSpPr>
          <p:cNvPr id="9" name="Title 17">
            <a:extLst>
              <a:ext uri="{FF2B5EF4-FFF2-40B4-BE49-F238E27FC236}">
                <a16:creationId xmlns:a16="http://schemas.microsoft.com/office/drawing/2014/main" id="{6C70D457-5B31-E01E-3093-B6C347330D68}"/>
              </a:ext>
            </a:extLst>
          </p:cNvPr>
          <p:cNvSpPr>
            <a:spLocks noGrp="1"/>
          </p:cNvSpPr>
          <p:nvPr>
            <p:ph type="title"/>
          </p:nvPr>
        </p:nvSpPr>
        <p:spPr>
          <a:xfrm>
            <a:off x="685799" y="1623876"/>
            <a:ext cx="8984495" cy="849468"/>
          </a:xfrm>
          <a:prstGeom prst="rect">
            <a:avLst/>
          </a:prstGeom>
        </p:spPr>
        <p:txBody>
          <a:bodyPr/>
          <a:lstStyle>
            <a:lvl1pPr>
              <a:defRPr sz="4400" b="1" i="0">
                <a:solidFill>
                  <a:schemeClr val="tx2"/>
                </a:solidFill>
                <a:latin typeface="Avenir Next LT Pro" panose="020B0504020202020204" pitchFamily="34" charset="77"/>
              </a:defRPr>
            </a:lvl1pPr>
          </a:lstStyle>
          <a:p>
            <a:r>
              <a:rPr lang="en-US" dirty="0"/>
              <a:t>Click to edit Master title style</a:t>
            </a:r>
          </a:p>
        </p:txBody>
      </p:sp>
      <p:sp>
        <p:nvSpPr>
          <p:cNvPr id="2" name="Round Single Corner Rectangle 1">
            <a:extLst>
              <a:ext uri="{FF2B5EF4-FFF2-40B4-BE49-F238E27FC236}">
                <a16:creationId xmlns:a16="http://schemas.microsoft.com/office/drawing/2014/main" id="{AB25CBDB-9E4A-262F-1C16-D7025B58C20C}"/>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een and white logo&#10;&#10;AI-generated content may be incorrect.">
            <a:extLst>
              <a:ext uri="{FF2B5EF4-FFF2-40B4-BE49-F238E27FC236}">
                <a16:creationId xmlns:a16="http://schemas.microsoft.com/office/drawing/2014/main" id="{AFEC20DD-2CC1-A2AD-E389-F81B714AAA0E}"/>
              </a:ext>
            </a:extLst>
          </p:cNvPr>
          <p:cNvPicPr>
            <a:picLocks noChangeAspect="1"/>
          </p:cNvPicPr>
          <p:nvPr userDrawn="1"/>
        </p:nvPicPr>
        <p:blipFill>
          <a:blip r:embed="rId4"/>
          <a:srcRect l="33296" t="11255" b="21711"/>
          <a:stretch>
            <a:fillRect/>
          </a:stretch>
        </p:blipFill>
        <p:spPr>
          <a:xfrm>
            <a:off x="9958131" y="325950"/>
            <a:ext cx="1162684" cy="677131"/>
          </a:xfrm>
          <a:prstGeom prst="rect">
            <a:avLst/>
          </a:prstGeom>
        </p:spPr>
      </p:pic>
      <p:pic>
        <p:nvPicPr>
          <p:cNvPr id="11" name="Picture 10" descr="A blue and black sign with white text&#10;&#10;AI-generated content may be incorrect.">
            <a:extLst>
              <a:ext uri="{FF2B5EF4-FFF2-40B4-BE49-F238E27FC236}">
                <a16:creationId xmlns:a16="http://schemas.microsoft.com/office/drawing/2014/main" id="{BEFDB378-25E6-6A54-33C4-3A500761391B}"/>
              </a:ext>
            </a:extLst>
          </p:cNvPr>
          <p:cNvPicPr>
            <a:picLocks noChangeAspect="1"/>
          </p:cNvPicPr>
          <p:nvPr userDrawn="1"/>
        </p:nvPicPr>
        <p:blipFill>
          <a:blip r:embed="rId5"/>
          <a:srcRect b="30387"/>
          <a:stretch>
            <a:fillRect/>
          </a:stretch>
        </p:blipFill>
        <p:spPr>
          <a:xfrm>
            <a:off x="8507609" y="467106"/>
            <a:ext cx="1162685" cy="394819"/>
          </a:xfrm>
          <a:prstGeom prst="rect">
            <a:avLst/>
          </a:prstGeom>
        </p:spPr>
      </p:pic>
      <p:pic>
        <p:nvPicPr>
          <p:cNvPr id="13" name="Picture 12" descr="A close-up of a logo&#10;&#10;AI-generated content may be incorrect.">
            <a:extLst>
              <a:ext uri="{FF2B5EF4-FFF2-40B4-BE49-F238E27FC236}">
                <a16:creationId xmlns:a16="http://schemas.microsoft.com/office/drawing/2014/main" id="{93396C35-074D-2B6A-7BDF-21E41E8A18B7}"/>
              </a:ext>
            </a:extLst>
          </p:cNvPr>
          <p:cNvPicPr>
            <a:picLocks noChangeAspect="1"/>
          </p:cNvPicPr>
          <p:nvPr userDrawn="1"/>
        </p:nvPicPr>
        <p:blipFill>
          <a:blip r:embed="rId6"/>
          <a:srcRect r="79375"/>
          <a:stretch>
            <a:fillRect/>
          </a:stretch>
        </p:blipFill>
        <p:spPr>
          <a:xfrm>
            <a:off x="11382342" y="309030"/>
            <a:ext cx="448969" cy="710971"/>
          </a:xfrm>
          <a:prstGeom prst="rect">
            <a:avLst/>
          </a:prstGeom>
        </p:spPr>
      </p:pic>
    </p:spTree>
    <p:extLst>
      <p:ext uri="{BB962C8B-B14F-4D97-AF65-F5344CB8AC3E}">
        <p14:creationId xmlns:p14="http://schemas.microsoft.com/office/powerpoint/2010/main" val="223770949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7A6417FE-E732-9F46-A380-7B48BDF2993E}"/>
              </a:ext>
            </a:extLst>
          </p:cNvPr>
          <p:cNvSpPr>
            <a:spLocks noGrp="1"/>
          </p:cNvSpPr>
          <p:nvPr>
            <p:ph type="title"/>
          </p:nvPr>
        </p:nvSpPr>
        <p:spPr>
          <a:xfrm>
            <a:off x="685799" y="1623876"/>
            <a:ext cx="8984495" cy="849468"/>
          </a:xfrm>
          <a:prstGeom prst="rect">
            <a:avLst/>
          </a:prstGeom>
        </p:spPr>
        <p:txBody>
          <a:bodyPr/>
          <a:lstStyle>
            <a:lvl1pPr>
              <a:defRPr sz="4400" b="1" i="0">
                <a:solidFill>
                  <a:schemeClr val="tx2"/>
                </a:solidFill>
                <a:latin typeface="Avenir Next LT Pro" panose="020B0504020202020204" pitchFamily="34" charset="77"/>
              </a:defRPr>
            </a:lvl1pPr>
          </a:lstStyle>
          <a:p>
            <a:r>
              <a:rPr lang="en-US" dirty="0"/>
              <a:t>Click to edit Master title style</a:t>
            </a:r>
          </a:p>
        </p:txBody>
      </p:sp>
      <p:sp>
        <p:nvSpPr>
          <p:cNvPr id="5" name="Round Single Corner Rectangle 4">
            <a:extLst>
              <a:ext uri="{FF2B5EF4-FFF2-40B4-BE49-F238E27FC236}">
                <a16:creationId xmlns:a16="http://schemas.microsoft.com/office/drawing/2014/main" id="{E07B864F-ED0C-3A66-97B5-48FBD35CCC40}"/>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2614B95D-5708-945A-A257-ED96DCE8FEDF}"/>
              </a:ext>
            </a:extLst>
          </p:cNvPr>
          <p:cNvSpPr>
            <a:spLocks noGrp="1"/>
          </p:cNvSpPr>
          <p:nvPr>
            <p:ph sz="quarter" idx="10" hasCustomPrompt="1"/>
          </p:nvPr>
        </p:nvSpPr>
        <p:spPr>
          <a:xfrm>
            <a:off x="685800" y="520632"/>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pic>
        <p:nvPicPr>
          <p:cNvPr id="19" name="Picture 18" descr="A group of people with different colors&#10;&#10;AI-generated content may be incorrect.">
            <a:extLst>
              <a:ext uri="{FF2B5EF4-FFF2-40B4-BE49-F238E27FC236}">
                <a16:creationId xmlns:a16="http://schemas.microsoft.com/office/drawing/2014/main" id="{CA821E08-C813-0F2E-F807-2F194861259F}"/>
              </a:ext>
            </a:extLst>
          </p:cNvPr>
          <p:cNvPicPr>
            <a:picLocks noChangeAspect="1"/>
          </p:cNvPicPr>
          <p:nvPr userDrawn="1"/>
        </p:nvPicPr>
        <p:blipFill>
          <a:blip r:embed="rId2"/>
          <a:stretch>
            <a:fillRect/>
          </a:stretch>
        </p:blipFill>
        <p:spPr>
          <a:xfrm>
            <a:off x="0" y="2563986"/>
            <a:ext cx="24119218" cy="3422475"/>
          </a:xfrm>
          <a:prstGeom prst="rect">
            <a:avLst/>
          </a:prstGeom>
        </p:spPr>
      </p:pic>
      <p:sp>
        <p:nvSpPr>
          <p:cNvPr id="20" name="TextBox 19">
            <a:extLst>
              <a:ext uri="{FF2B5EF4-FFF2-40B4-BE49-F238E27FC236}">
                <a16:creationId xmlns:a16="http://schemas.microsoft.com/office/drawing/2014/main" id="{FDF1361A-165F-4B1F-E851-C859FA2BA581}"/>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2" name="Picture 1">
            <a:extLst>
              <a:ext uri="{FF2B5EF4-FFF2-40B4-BE49-F238E27FC236}">
                <a16:creationId xmlns:a16="http://schemas.microsoft.com/office/drawing/2014/main" id="{DA41D780-ECD7-2C11-C005-397ECDEC7347}"/>
              </a:ext>
            </a:extLst>
          </p:cNvPr>
          <p:cNvPicPr/>
          <p:nvPr userDrawn="1"/>
        </p:nvPicPr>
        <p:blipFill>
          <a:blip r:embed="rId3">
            <a:extLst>
              <a:ext uri="{96DAC541-7B7A-43D3-8B79-37D633B846F1}">
                <asvg:svgBlip xmlns:asvg="http://schemas.microsoft.com/office/drawing/2016/SVG/main" r:embed="rId4"/>
              </a:ext>
            </a:extLst>
          </a:blip>
          <a:srcRect l="10207" r="10207"/>
          <a:stretch/>
        </p:blipFill>
        <p:spPr>
          <a:xfrm>
            <a:off x="7635140" y="239781"/>
            <a:ext cx="619034" cy="849469"/>
          </a:xfrm>
          <a:prstGeom prst="rect">
            <a:avLst/>
          </a:prstGeom>
        </p:spPr>
      </p:pic>
      <p:pic>
        <p:nvPicPr>
          <p:cNvPr id="3" name="Picture 2" descr="A green and white logo&#10;&#10;AI-generated content may be incorrect.">
            <a:extLst>
              <a:ext uri="{FF2B5EF4-FFF2-40B4-BE49-F238E27FC236}">
                <a16:creationId xmlns:a16="http://schemas.microsoft.com/office/drawing/2014/main" id="{85D1E082-AD54-15B1-977B-ECAD5762765E}"/>
              </a:ext>
            </a:extLst>
          </p:cNvPr>
          <p:cNvPicPr>
            <a:picLocks noChangeAspect="1"/>
          </p:cNvPicPr>
          <p:nvPr userDrawn="1"/>
        </p:nvPicPr>
        <p:blipFill>
          <a:blip r:embed="rId5"/>
          <a:srcRect l="33296" t="11255" b="21711"/>
          <a:stretch>
            <a:fillRect/>
          </a:stretch>
        </p:blipFill>
        <p:spPr>
          <a:xfrm>
            <a:off x="9958131" y="325950"/>
            <a:ext cx="1162684" cy="677131"/>
          </a:xfrm>
          <a:prstGeom prst="rect">
            <a:avLst/>
          </a:prstGeom>
        </p:spPr>
      </p:pic>
      <p:pic>
        <p:nvPicPr>
          <p:cNvPr id="4" name="Picture 3" descr="A blue and black sign with white text&#10;&#10;AI-generated content may be incorrect.">
            <a:extLst>
              <a:ext uri="{FF2B5EF4-FFF2-40B4-BE49-F238E27FC236}">
                <a16:creationId xmlns:a16="http://schemas.microsoft.com/office/drawing/2014/main" id="{49B8289A-9070-6A84-E27C-AD899CA196FF}"/>
              </a:ext>
            </a:extLst>
          </p:cNvPr>
          <p:cNvPicPr>
            <a:picLocks noChangeAspect="1"/>
          </p:cNvPicPr>
          <p:nvPr userDrawn="1"/>
        </p:nvPicPr>
        <p:blipFill>
          <a:blip r:embed="rId6"/>
          <a:srcRect b="30387"/>
          <a:stretch>
            <a:fillRect/>
          </a:stretch>
        </p:blipFill>
        <p:spPr>
          <a:xfrm>
            <a:off x="8507609" y="467106"/>
            <a:ext cx="1162685" cy="394819"/>
          </a:xfrm>
          <a:prstGeom prst="rect">
            <a:avLst/>
          </a:prstGeom>
        </p:spPr>
      </p:pic>
      <p:pic>
        <p:nvPicPr>
          <p:cNvPr id="6" name="Picture 5" descr="A close-up of a logo&#10;&#10;AI-generated content may be incorrect.">
            <a:extLst>
              <a:ext uri="{FF2B5EF4-FFF2-40B4-BE49-F238E27FC236}">
                <a16:creationId xmlns:a16="http://schemas.microsoft.com/office/drawing/2014/main" id="{397CED26-A90F-D3D5-3BA6-A37E76406778}"/>
              </a:ext>
            </a:extLst>
          </p:cNvPr>
          <p:cNvPicPr>
            <a:picLocks noChangeAspect="1"/>
          </p:cNvPicPr>
          <p:nvPr userDrawn="1"/>
        </p:nvPicPr>
        <p:blipFill>
          <a:blip r:embed="rId7"/>
          <a:srcRect r="79375"/>
          <a:stretch>
            <a:fillRect/>
          </a:stretch>
        </p:blipFill>
        <p:spPr>
          <a:xfrm>
            <a:off x="11382342" y="309030"/>
            <a:ext cx="448969" cy="710971"/>
          </a:xfrm>
          <a:prstGeom prst="rect">
            <a:avLst/>
          </a:prstGeom>
        </p:spPr>
      </p:pic>
    </p:spTree>
    <p:extLst>
      <p:ext uri="{BB962C8B-B14F-4D97-AF65-F5344CB8AC3E}">
        <p14:creationId xmlns:p14="http://schemas.microsoft.com/office/powerpoint/2010/main" val="833447570"/>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ll Quote ">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010A5C-FC4E-18F5-D157-55157968A66B}"/>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6" name="TextBox 5">
                <a:extLst>
                  <a:ext uri="{FF2B5EF4-FFF2-40B4-BE49-F238E27FC236}">
                    <a16:creationId xmlns:a16="http://schemas.microsoft.com/office/drawing/2014/main" id="{99010A5C-FC4E-18F5-D157-55157968A66B}"/>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2"/>
                <a:stretch>
                  <a:fillRect b="-9524"/>
                </a:stretch>
              </a:blipFill>
            </p:spPr>
            <p:txBody>
              <a:bodyPr/>
              <a:lstStyle/>
              <a:p>
                <a:r>
                  <a:rPr lang="en-US">
                    <a:noFill/>
                  </a:rPr>
                  <a:t> </a:t>
                </a:r>
              </a:p>
            </p:txBody>
          </p:sp>
        </mc:Fallback>
      </mc:AlternateContent>
      <p:sp>
        <p:nvSpPr>
          <p:cNvPr id="5" name="Round Single Corner Rectangle 4">
            <a:extLst>
              <a:ext uri="{FF2B5EF4-FFF2-40B4-BE49-F238E27FC236}">
                <a16:creationId xmlns:a16="http://schemas.microsoft.com/office/drawing/2014/main" id="{8B914271-9FB1-7166-6FAA-5CFA43F2EFC6}"/>
              </a:ext>
            </a:extLst>
          </p:cNvPr>
          <p:cNvSpPr/>
          <p:nvPr userDrawn="1"/>
        </p:nvSpPr>
        <p:spPr>
          <a:xfrm rot="5400000">
            <a:off x="560664" y="1096313"/>
            <a:ext cx="4686302" cy="4932079"/>
          </a:xfrm>
          <a:prstGeom prst="round1Rect">
            <a:avLst>
              <a:gd name="adj" fmla="val 3440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6F9E753D-AE93-7F92-0F31-5A2063AFC2C8}"/>
              </a:ext>
            </a:extLst>
          </p:cNvPr>
          <p:cNvSpPr>
            <a:spLocks noGrp="1"/>
          </p:cNvSpPr>
          <p:nvPr>
            <p:ph type="body" sz="quarter" idx="10" hasCustomPrompt="1"/>
          </p:nvPr>
        </p:nvSpPr>
        <p:spPr>
          <a:xfrm>
            <a:off x="785832" y="2909623"/>
            <a:ext cx="3103739" cy="1038755"/>
          </a:xfrm>
          <a:prstGeom prst="rect">
            <a:avLst/>
          </a:prstGeom>
        </p:spPr>
        <p:txBody>
          <a:bodyPr/>
          <a:lstStyle/>
          <a:p>
            <a:pPr marL="0" marR="0" lvl="0" indent="0" algn="l" defTabSz="914400" rtl="0" eaLnBrk="1" fontAlgn="auto" latinLnBrk="0" hangingPunct="1">
              <a:lnSpc>
                <a:spcPct val="120000"/>
              </a:lnSpc>
              <a:spcBef>
                <a:spcPts val="0"/>
              </a:spcBef>
              <a:spcAft>
                <a:spcPts val="14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Stand-out </a:t>
            </a:r>
            <a:b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b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Sentence/Quote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Text Placeholder 16">
            <a:extLst>
              <a:ext uri="{FF2B5EF4-FFF2-40B4-BE49-F238E27FC236}">
                <a16:creationId xmlns:a16="http://schemas.microsoft.com/office/drawing/2014/main" id="{4648BE80-90BA-371B-5FF7-3CF0D53C8709}"/>
              </a:ext>
            </a:extLst>
          </p:cNvPr>
          <p:cNvSpPr>
            <a:spLocks noGrp="1"/>
          </p:cNvSpPr>
          <p:nvPr>
            <p:ph type="body" sz="quarter" idx="11" hasCustomPrompt="1"/>
          </p:nvPr>
        </p:nvSpPr>
        <p:spPr>
          <a:xfrm>
            <a:off x="5890162" y="1219200"/>
            <a:ext cx="4775142" cy="4686302"/>
          </a:xfrm>
          <a:prstGeom prst="rect">
            <a:avLst/>
          </a:prstGeom>
        </p:spPr>
        <p:txBody>
          <a:bodyPr/>
          <a:lstStyle>
            <a:lvl1pPr marL="0" indent="0">
              <a:buNone/>
              <a:defRPr/>
            </a:lvl1pPr>
            <a:lvl2pPr marL="457200" indent="0">
              <a:buNone/>
              <a:defRPr/>
            </a:lvl2pPr>
          </a:lstStyle>
          <a:p>
            <a:pPr marL="342900" indent="-34290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Write Text here</a:t>
            </a:r>
          </a:p>
        </p:txBody>
      </p:sp>
      <p:sp>
        <p:nvSpPr>
          <p:cNvPr id="9" name="Round Single Corner Rectangle 8">
            <a:extLst>
              <a:ext uri="{FF2B5EF4-FFF2-40B4-BE49-F238E27FC236}">
                <a16:creationId xmlns:a16="http://schemas.microsoft.com/office/drawing/2014/main" id="{71049388-1AAD-F177-7AAF-706563AD91BE}"/>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
            <a:extLst>
              <a:ext uri="{FF2B5EF4-FFF2-40B4-BE49-F238E27FC236}">
                <a16:creationId xmlns:a16="http://schemas.microsoft.com/office/drawing/2014/main" id="{F6C03EAC-F0CD-83A3-EFD5-586B801DCA12}"/>
              </a:ext>
            </a:extLst>
          </p:cNvPr>
          <p:cNvPicPr/>
          <p:nvPr userDrawn="1"/>
        </p:nvPicPr>
        <p:blipFill>
          <a:blip r:embed="rId3">
            <a:extLst>
              <a:ext uri="{96DAC541-7B7A-43D3-8B79-37D633B846F1}">
                <asvg:svgBlip xmlns:asvg="http://schemas.microsoft.com/office/drawing/2016/SVG/main" r:embed="rId4"/>
              </a:ext>
            </a:extLst>
          </a:blip>
          <a:srcRect l="10207" r="10207"/>
          <a:stretch/>
        </p:blipFill>
        <p:spPr>
          <a:xfrm>
            <a:off x="11106721" y="167570"/>
            <a:ext cx="619034" cy="849469"/>
          </a:xfrm>
          <a:prstGeom prst="rect">
            <a:avLst/>
          </a:prstGeom>
        </p:spPr>
      </p:pic>
      <p:pic>
        <p:nvPicPr>
          <p:cNvPr id="23" name="Picture 22" descr="A green and white logo&#10;&#10;AI-generated content may be incorrect.">
            <a:extLst>
              <a:ext uri="{FF2B5EF4-FFF2-40B4-BE49-F238E27FC236}">
                <a16:creationId xmlns:a16="http://schemas.microsoft.com/office/drawing/2014/main" id="{1F0079A5-1D33-DD4D-B370-9E459C5C4CBD}"/>
              </a:ext>
            </a:extLst>
          </p:cNvPr>
          <p:cNvPicPr>
            <a:picLocks noChangeAspect="1"/>
          </p:cNvPicPr>
          <p:nvPr userDrawn="1"/>
        </p:nvPicPr>
        <p:blipFill>
          <a:blip r:embed="rId5"/>
          <a:srcRect l="33296" t="11255" b="21711"/>
          <a:stretch>
            <a:fillRect/>
          </a:stretch>
        </p:blipFill>
        <p:spPr>
          <a:xfrm>
            <a:off x="10974720" y="1700348"/>
            <a:ext cx="950580" cy="553605"/>
          </a:xfrm>
          <a:prstGeom prst="rect">
            <a:avLst/>
          </a:prstGeom>
        </p:spPr>
      </p:pic>
      <p:pic>
        <p:nvPicPr>
          <p:cNvPr id="24" name="Picture 23" descr="A blue and black sign with white text&#10;&#10;AI-generated content may be incorrect.">
            <a:extLst>
              <a:ext uri="{FF2B5EF4-FFF2-40B4-BE49-F238E27FC236}">
                <a16:creationId xmlns:a16="http://schemas.microsoft.com/office/drawing/2014/main" id="{E7E13F8E-FEBB-ED97-8C24-A8B554E2FF0D}"/>
              </a:ext>
            </a:extLst>
          </p:cNvPr>
          <p:cNvPicPr>
            <a:picLocks noChangeAspect="1"/>
          </p:cNvPicPr>
          <p:nvPr userDrawn="1"/>
        </p:nvPicPr>
        <p:blipFill>
          <a:blip r:embed="rId6"/>
          <a:srcRect b="30387"/>
          <a:stretch>
            <a:fillRect/>
          </a:stretch>
        </p:blipFill>
        <p:spPr>
          <a:xfrm>
            <a:off x="10974719" y="1159453"/>
            <a:ext cx="950581" cy="322794"/>
          </a:xfrm>
          <a:prstGeom prst="rect">
            <a:avLst/>
          </a:prstGeom>
        </p:spPr>
      </p:pic>
      <p:pic>
        <p:nvPicPr>
          <p:cNvPr id="25" name="Picture 24" descr="A close-up of a logo&#10;&#10;AI-generated content may be incorrect.">
            <a:extLst>
              <a:ext uri="{FF2B5EF4-FFF2-40B4-BE49-F238E27FC236}">
                <a16:creationId xmlns:a16="http://schemas.microsoft.com/office/drawing/2014/main" id="{AD1AB1C4-1B97-C575-C7AB-CBAB0A6A84BF}"/>
              </a:ext>
            </a:extLst>
          </p:cNvPr>
          <p:cNvPicPr>
            <a:picLocks noChangeAspect="1"/>
          </p:cNvPicPr>
          <p:nvPr userDrawn="1"/>
        </p:nvPicPr>
        <p:blipFill>
          <a:blip r:embed="rId7"/>
          <a:srcRect r="79375"/>
          <a:stretch>
            <a:fillRect/>
          </a:stretch>
        </p:blipFill>
        <p:spPr>
          <a:xfrm>
            <a:off x="11305255" y="2397989"/>
            <a:ext cx="448969" cy="710971"/>
          </a:xfrm>
          <a:prstGeom prst="rect">
            <a:avLst/>
          </a:prstGeom>
        </p:spPr>
      </p:pic>
      <p:sp>
        <p:nvSpPr>
          <p:cNvPr id="26" name="Title 3">
            <a:extLst>
              <a:ext uri="{FF2B5EF4-FFF2-40B4-BE49-F238E27FC236}">
                <a16:creationId xmlns:a16="http://schemas.microsoft.com/office/drawing/2014/main" id="{3E6B9D3A-D5CF-D93A-1286-100E0EA1DFF3}"/>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p:sp>
        <p:nvSpPr>
          <p:cNvPr id="29" name="TextBox 28">
            <a:extLst>
              <a:ext uri="{FF2B5EF4-FFF2-40B4-BE49-F238E27FC236}">
                <a16:creationId xmlns:a16="http://schemas.microsoft.com/office/drawing/2014/main" id="{237CEA38-76A9-0D67-5773-075F7A5B8C7F}"/>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29441665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4" y="1219200"/>
            <a:ext cx="4569303" cy="5011738"/>
          </a:xfrm>
          <a:prstGeom prst="rect">
            <a:avLst/>
          </a:prstGeom>
        </p:spPr>
        <p:txBody>
          <a:bodyPr/>
          <a:lstStyle>
            <a:lvl1pPr>
              <a:lnSpc>
                <a:spcPct val="110000"/>
              </a:lnSpc>
              <a:spcAft>
                <a:spcPts val="1400"/>
              </a:spcAft>
              <a:defRPr sz="1500">
                <a:solidFill>
                  <a:schemeClr val="tx2"/>
                </a:solidFill>
              </a:defRPr>
            </a:lvl1pPr>
          </a:lstStyle>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First column of Text: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eiusmod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tempor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incididunt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labore et dolore magna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cras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semper auctor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Pulvinar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Lacus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posuere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Pharetra magna 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placerat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feugiat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egestas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diam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arcu</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cursus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euismod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viverra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nibh</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Urna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duis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convallis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tellus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velit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est.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Imperdiet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dui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accumsan</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facilisi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morbi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tempus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iaculis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porttitor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massa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p>
        </p:txBody>
      </p:sp>
      <p:sp>
        <p:nvSpPr>
          <p:cNvPr id="12" name="Text Placeholder 10">
            <a:extLst>
              <a:ext uri="{FF2B5EF4-FFF2-40B4-BE49-F238E27FC236}">
                <a16:creationId xmlns:a16="http://schemas.microsoft.com/office/drawing/2014/main" id="{733402D1-9C42-5D18-0F95-8C35B42C83FF}"/>
              </a:ext>
            </a:extLst>
          </p:cNvPr>
          <p:cNvSpPr>
            <a:spLocks noGrp="1"/>
          </p:cNvSpPr>
          <p:nvPr>
            <p:ph type="body" sz="quarter" idx="11" hasCustomPrompt="1"/>
          </p:nvPr>
        </p:nvSpPr>
        <p:spPr>
          <a:xfrm>
            <a:off x="6096000" y="1219200"/>
            <a:ext cx="4569303" cy="5011738"/>
          </a:xfrm>
          <a:prstGeom prst="rect">
            <a:avLst/>
          </a:prstGeom>
        </p:spPr>
        <p:txBody>
          <a:bodyPr/>
          <a:lstStyle>
            <a:lvl1pPr>
              <a:lnSpc>
                <a:spcPct val="110000"/>
              </a:lnSpc>
              <a:spcBef>
                <a:spcPts val="0"/>
              </a:spcBef>
              <a:spcAft>
                <a:spcPts val="1400"/>
              </a:spcAft>
              <a:defRPr sz="1500"/>
            </a:lvl1pPr>
          </a:lstStyle>
          <a:p>
            <a:pPr>
              <a:lnSpc>
                <a:spcPct val="110000"/>
              </a:lnSpc>
              <a:spcAft>
                <a:spcPts val="1400"/>
              </a:spcAft>
            </a:pPr>
            <a:r>
              <a:rPr lang="en-US" sz="1500" dirty="0">
                <a:solidFill>
                  <a:srgbClr val="002A44"/>
                </a:solidFill>
                <a:latin typeface="Avenir Next LT Pro" panose="020B0504020202020204" pitchFamily="34" charset="77"/>
              </a:rPr>
              <a:t>Second column of Text:</a:t>
            </a:r>
          </a:p>
          <a:p>
            <a:pPr>
              <a:lnSpc>
                <a:spcPct val="110000"/>
              </a:lnSpc>
              <a:spcAft>
                <a:spcPts val="1400"/>
              </a:spcAft>
            </a:pP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6" name="Round Single Corner Rectangle 5">
            <a:extLst>
              <a:ext uri="{FF2B5EF4-FFF2-40B4-BE49-F238E27FC236}">
                <a16:creationId xmlns:a16="http://schemas.microsoft.com/office/drawing/2014/main" id="{A1C6F7B0-CA3F-38C8-4820-07E90E638824}"/>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
            <a:extLst>
              <a:ext uri="{FF2B5EF4-FFF2-40B4-BE49-F238E27FC236}">
                <a16:creationId xmlns:a16="http://schemas.microsoft.com/office/drawing/2014/main" id="{41952403-FBE8-4D69-AC89-77996B5BA668}"/>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4" name="Picture 13" descr="A green and white logo&#10;&#10;AI-generated content may be incorrect.">
            <a:extLst>
              <a:ext uri="{FF2B5EF4-FFF2-40B4-BE49-F238E27FC236}">
                <a16:creationId xmlns:a16="http://schemas.microsoft.com/office/drawing/2014/main" id="{E6392635-854F-4DBF-5A1A-D61F812E272D}"/>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5" name="Picture 14" descr="A blue and black sign with white text&#10;&#10;AI-generated content may be incorrect.">
            <a:extLst>
              <a:ext uri="{FF2B5EF4-FFF2-40B4-BE49-F238E27FC236}">
                <a16:creationId xmlns:a16="http://schemas.microsoft.com/office/drawing/2014/main" id="{D53DE75E-D42D-23FF-1CB4-20C3B71C8BC2}"/>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6" name="Picture 15" descr="A close-up of a logo&#10;&#10;AI-generated content may be incorrect.">
            <a:extLst>
              <a:ext uri="{FF2B5EF4-FFF2-40B4-BE49-F238E27FC236}">
                <a16:creationId xmlns:a16="http://schemas.microsoft.com/office/drawing/2014/main" id="{801DF042-3DE2-7B7D-6E35-1CDCEF2550BB}"/>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7" name="Title 3">
            <a:extLst>
              <a:ext uri="{FF2B5EF4-FFF2-40B4-BE49-F238E27FC236}">
                <a16:creationId xmlns:a16="http://schemas.microsoft.com/office/drawing/2014/main" id="{3A0E1CBE-08E8-AAEC-8585-3E53F383646A}"/>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C825AAD-DE87-8EAE-85D3-938890782658}"/>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8" name="TextBox 17">
                <a:extLst>
                  <a:ext uri="{FF2B5EF4-FFF2-40B4-BE49-F238E27FC236}">
                    <a16:creationId xmlns:a16="http://schemas.microsoft.com/office/drawing/2014/main" id="{5C825AAD-DE87-8EAE-85D3-938890782658}"/>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737979DB-5262-53A5-D1C4-BDC2461DCC0C}"/>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342781755"/>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_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5" y="1219200"/>
            <a:ext cx="8461616" cy="3833247"/>
          </a:xfrm>
          <a:prstGeom prst="rect">
            <a:avLst/>
          </a:prstGeom>
        </p:spPr>
        <p:txBody>
          <a:bodyPr/>
          <a:lstStyle>
            <a:lvl1pPr>
              <a:lnSpc>
                <a:spcPct val="110000"/>
              </a:lnSpc>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sp>
        <p:nvSpPr>
          <p:cNvPr id="6" name="Round Single Corner Rectangle 5">
            <a:extLst>
              <a:ext uri="{FF2B5EF4-FFF2-40B4-BE49-F238E27FC236}">
                <a16:creationId xmlns:a16="http://schemas.microsoft.com/office/drawing/2014/main" id="{4B83C8F8-D578-DA7B-5173-74E6B5AF4E8B}"/>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a:extLst>
              <a:ext uri="{FF2B5EF4-FFF2-40B4-BE49-F238E27FC236}">
                <a16:creationId xmlns:a16="http://schemas.microsoft.com/office/drawing/2014/main" id="{4EC9DDD7-B8D5-6139-E1FB-D5F25D9CCBC7}"/>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2" name="Picture 11" descr="A green and white logo&#10;&#10;AI-generated content may be incorrect.">
            <a:extLst>
              <a:ext uri="{FF2B5EF4-FFF2-40B4-BE49-F238E27FC236}">
                <a16:creationId xmlns:a16="http://schemas.microsoft.com/office/drawing/2014/main" id="{F7A335B3-D2E4-BBD3-56C8-9502A7248256}"/>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4" name="Picture 13" descr="A blue and black sign with white text&#10;&#10;AI-generated content may be incorrect.">
            <a:extLst>
              <a:ext uri="{FF2B5EF4-FFF2-40B4-BE49-F238E27FC236}">
                <a16:creationId xmlns:a16="http://schemas.microsoft.com/office/drawing/2014/main" id="{764EC081-3DDB-AAFC-A26C-6B69C1FA8B24}"/>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5" name="Picture 14" descr="A close-up of a logo&#10;&#10;AI-generated content may be incorrect.">
            <a:extLst>
              <a:ext uri="{FF2B5EF4-FFF2-40B4-BE49-F238E27FC236}">
                <a16:creationId xmlns:a16="http://schemas.microsoft.com/office/drawing/2014/main" id="{3C8E415C-150A-B565-344D-0360FA9833DA}"/>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6" name="Title 3">
            <a:extLst>
              <a:ext uri="{FF2B5EF4-FFF2-40B4-BE49-F238E27FC236}">
                <a16:creationId xmlns:a16="http://schemas.microsoft.com/office/drawing/2014/main" id="{F27E5C70-59A4-0020-2658-F571DBE327A4}"/>
              </a:ext>
            </a:extLst>
          </p:cNvPr>
          <p:cNvSpPr>
            <a:spLocks noGrp="1"/>
          </p:cNvSpPr>
          <p:nvPr>
            <p:ph type="title"/>
          </p:nvPr>
        </p:nvSpPr>
        <p:spPr>
          <a:xfrm>
            <a:off x="368300" y="316054"/>
            <a:ext cx="10264635" cy="496710"/>
          </a:xfrm>
        </p:spPr>
        <p:txBody>
          <a:bodyPr>
            <a:noAutofit/>
          </a:bodyPr>
          <a:lstStyle>
            <a:lvl1pPr>
              <a:defRPr b="1" i="0">
                <a:latin typeface="Avenir Next LT Pro Demi" panose="020B0504020202020204" pitchFamily="34" charset="77"/>
              </a:defRPr>
            </a:lvl1p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9CE58DF-FA6A-3094-530C-E0E650E5962A}"/>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7" name="TextBox 16">
                <a:extLst>
                  <a:ext uri="{FF2B5EF4-FFF2-40B4-BE49-F238E27FC236}">
                    <a16:creationId xmlns:a16="http://schemas.microsoft.com/office/drawing/2014/main" id="{19CE58DF-FA6A-3094-530C-E0E650E5962A}"/>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0E2167B-D25A-57A9-8896-1406392F4479}"/>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821136678"/>
      </p:ext>
    </p:extLst>
  </p:cSld>
  <p:clrMapOvr>
    <a:masterClrMapping/>
  </p:clrMapOvr>
  <p:extLst>
    <p:ext uri="{DCECCB84-F9BA-43D5-87BE-67443E8EF086}">
      <p15:sldGuideLst xmlns:p15="http://schemas.microsoft.com/office/powerpoint/2012/main">
        <p15:guide id="1" orient="horz"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Subheader">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DDB19A-FAC6-568E-EE9B-C96B4FBC13C8}"/>
              </a:ext>
            </a:extLst>
          </p:cNvPr>
          <p:cNvSpPr>
            <a:spLocks noGrp="1"/>
          </p:cNvSpPr>
          <p:nvPr>
            <p:ph type="body" sz="quarter" idx="11" hasCustomPrompt="1"/>
          </p:nvPr>
        </p:nvSpPr>
        <p:spPr>
          <a:xfrm>
            <a:off x="381000" y="945523"/>
            <a:ext cx="5758948" cy="417094"/>
          </a:xfrm>
          <a:prstGeom prst="rect">
            <a:avLst/>
          </a:prstGeom>
        </p:spPr>
        <p:txBody>
          <a:bodyPr/>
          <a:lstStyle>
            <a:lvl1pPr>
              <a:defRPr sz="2400"/>
            </a:lvl1pPr>
          </a:lstStyle>
          <a:p>
            <a:pPr lvl="0"/>
            <a:r>
              <a:rPr lang="en-US" dirty="0"/>
              <a:t>Slide Sub-header</a:t>
            </a:r>
          </a:p>
        </p:txBody>
      </p:sp>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900449" y="1614770"/>
            <a:ext cx="8628562" cy="4064135"/>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When you need to add a sub-header, use the second guideline from the top to start your body type. This gives breathing space between your header section and your body type.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sp>
        <p:nvSpPr>
          <p:cNvPr id="6" name="Round Single Corner Rectangle 5">
            <a:extLst>
              <a:ext uri="{FF2B5EF4-FFF2-40B4-BE49-F238E27FC236}">
                <a16:creationId xmlns:a16="http://schemas.microsoft.com/office/drawing/2014/main" id="{0494336F-881C-8ECE-64BF-3E40D0847D64}"/>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D1F2F798-F771-A687-8F7C-4939D16D488C}"/>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0" name="Picture 9" descr="A green and white logo&#10;&#10;AI-generated content may be incorrect.">
            <a:extLst>
              <a:ext uri="{FF2B5EF4-FFF2-40B4-BE49-F238E27FC236}">
                <a16:creationId xmlns:a16="http://schemas.microsoft.com/office/drawing/2014/main" id="{DD4AD238-F301-CB4B-86F3-BCDB96F3167F}"/>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4" name="Picture 13" descr="A blue and black sign with white text&#10;&#10;AI-generated content may be incorrect.">
            <a:extLst>
              <a:ext uri="{FF2B5EF4-FFF2-40B4-BE49-F238E27FC236}">
                <a16:creationId xmlns:a16="http://schemas.microsoft.com/office/drawing/2014/main" id="{39CBBE9C-CB05-2B71-D0CF-DBC4A45300FF}"/>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5" name="Picture 14" descr="A close-up of a logo&#10;&#10;AI-generated content may be incorrect.">
            <a:extLst>
              <a:ext uri="{FF2B5EF4-FFF2-40B4-BE49-F238E27FC236}">
                <a16:creationId xmlns:a16="http://schemas.microsoft.com/office/drawing/2014/main" id="{52023C91-749D-AEAE-4E43-A3E53D4E93FB}"/>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6" name="Title 3">
            <a:extLst>
              <a:ext uri="{FF2B5EF4-FFF2-40B4-BE49-F238E27FC236}">
                <a16:creationId xmlns:a16="http://schemas.microsoft.com/office/drawing/2014/main" id="{1D3B6F86-FCCC-4182-289B-ED66BAC0BFFC}"/>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991B34-E4C5-CF91-CD6B-F10CF2BD08B3}"/>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7" name="TextBox 16">
                <a:extLst>
                  <a:ext uri="{FF2B5EF4-FFF2-40B4-BE49-F238E27FC236}">
                    <a16:creationId xmlns:a16="http://schemas.microsoft.com/office/drawing/2014/main" id="{0D991B34-E4C5-CF91-CD6B-F10CF2BD08B3}"/>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64563CF-1C36-196C-3D29-84D2A337A0D2}"/>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426166850"/>
      </p:ext>
    </p:extLst>
  </p:cSld>
  <p:clrMapOvr>
    <a:masterClrMapping/>
  </p:clrMapOvr>
  <p:extLst>
    <p:ext uri="{DCECCB84-F9BA-43D5-87BE-67443E8EF086}">
      <p15:sldGuideLst xmlns:p15="http://schemas.microsoft.com/office/powerpoint/2012/main">
        <p15:guide id="1" orient="horz" userDrawn="1">
          <p15:clr>
            <a:srgbClr val="FBAE40"/>
          </p15:clr>
        </p15:guide>
        <p15:guide id="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5652655" y="1131201"/>
            <a:ext cx="4996464" cy="4594194"/>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449651" y="1131200"/>
            <a:ext cx="4738272" cy="4432453"/>
          </a:xfrm>
          <a:prstGeom prst="rect">
            <a:avLst/>
          </a:prstGeom>
        </p:spPr>
        <p:txBody>
          <a:bodyPr/>
          <a:lstStyle/>
          <a:p>
            <a:endParaRPr lang="en-US"/>
          </a:p>
        </p:txBody>
      </p:sp>
      <p:sp>
        <p:nvSpPr>
          <p:cNvPr id="12" name="Text Placeholder 11">
            <a:extLst>
              <a:ext uri="{FF2B5EF4-FFF2-40B4-BE49-F238E27FC236}">
                <a16:creationId xmlns:a16="http://schemas.microsoft.com/office/drawing/2014/main" id="{6C97A105-351F-392D-F845-8C64895695ED}"/>
              </a:ext>
            </a:extLst>
          </p:cNvPr>
          <p:cNvSpPr>
            <a:spLocks noGrp="1"/>
          </p:cNvSpPr>
          <p:nvPr>
            <p:ph type="body" sz="quarter" idx="12" hasCustomPrompt="1"/>
          </p:nvPr>
        </p:nvSpPr>
        <p:spPr>
          <a:xfrm>
            <a:off x="354648" y="5563653"/>
            <a:ext cx="4832710" cy="365936"/>
          </a:xfrm>
          <a:prstGeom prst="rect">
            <a:avLst/>
          </a:prstGeom>
        </p:spPr>
        <p:txBody>
          <a:bodyPr/>
          <a:lstStyle>
            <a:lvl1pPr>
              <a:defRPr sz="1200" i="1">
                <a:solidFill>
                  <a:schemeClr val="accent6"/>
                </a:solidFill>
              </a:defRPr>
            </a:lvl1pPr>
          </a:lstStyle>
          <a:p>
            <a:pPr lvl="0"/>
            <a:r>
              <a:rPr lang="en-US" dirty="0"/>
              <a:t>Insert Image Reference</a:t>
            </a:r>
          </a:p>
        </p:txBody>
      </p:sp>
      <p:sp>
        <p:nvSpPr>
          <p:cNvPr id="6" name="Round Single Corner Rectangle 5">
            <a:extLst>
              <a:ext uri="{FF2B5EF4-FFF2-40B4-BE49-F238E27FC236}">
                <a16:creationId xmlns:a16="http://schemas.microsoft.com/office/drawing/2014/main" id="{C6661B8D-6A46-152B-5259-A0BA6BBEE760}"/>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92B8A8D3-1727-6B0E-0F86-4627DE9EB043}"/>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0" name="Picture 9" descr="A green and white logo&#10;&#10;AI-generated content may be incorrect.">
            <a:extLst>
              <a:ext uri="{FF2B5EF4-FFF2-40B4-BE49-F238E27FC236}">
                <a16:creationId xmlns:a16="http://schemas.microsoft.com/office/drawing/2014/main" id="{10C72256-0D86-9539-6E3E-C69B8566194C}"/>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5" name="Picture 14" descr="A blue and black sign with white text&#10;&#10;AI-generated content may be incorrect.">
            <a:extLst>
              <a:ext uri="{FF2B5EF4-FFF2-40B4-BE49-F238E27FC236}">
                <a16:creationId xmlns:a16="http://schemas.microsoft.com/office/drawing/2014/main" id="{ED675CBC-1C05-F3B9-4AC4-5498588BEDD4}"/>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6" name="Picture 15" descr="A close-up of a logo&#10;&#10;AI-generated content may be incorrect.">
            <a:extLst>
              <a:ext uri="{FF2B5EF4-FFF2-40B4-BE49-F238E27FC236}">
                <a16:creationId xmlns:a16="http://schemas.microsoft.com/office/drawing/2014/main" id="{9CCA9D8F-E2E2-68E4-BAD9-9A92CD1873DA}"/>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7" name="Title 3">
            <a:extLst>
              <a:ext uri="{FF2B5EF4-FFF2-40B4-BE49-F238E27FC236}">
                <a16:creationId xmlns:a16="http://schemas.microsoft.com/office/drawing/2014/main" id="{62ECA1CB-AAF8-34EF-DB03-B7F49C28CDB7}"/>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3FE64E5-09AB-354D-533E-F2A5DBAB0168}"/>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8" name="TextBox 17">
                <a:extLst>
                  <a:ext uri="{FF2B5EF4-FFF2-40B4-BE49-F238E27FC236}">
                    <a16:creationId xmlns:a16="http://schemas.microsoft.com/office/drawing/2014/main" id="{93FE64E5-09AB-354D-533E-F2A5DBAB0168}"/>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4331843-797E-8913-AF66-00EE9CA462F7}"/>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19334067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6709558" y="1219199"/>
            <a:ext cx="3982044" cy="4256879"/>
          </a:xfrm>
          <a:prstGeom prst="rect">
            <a:avLst/>
          </a:prstGeom>
        </p:spPr>
        <p:txBody>
          <a:bodyPr/>
          <a:lstStyle/>
          <a:p>
            <a:endParaRPr lang="en-US" dirty="0"/>
          </a:p>
        </p:txBody>
      </p:sp>
      <p:sp>
        <p:nvSpPr>
          <p:cNvPr id="7" name="Text Placeholder 10">
            <a:extLst>
              <a:ext uri="{FF2B5EF4-FFF2-40B4-BE49-F238E27FC236}">
                <a16:creationId xmlns:a16="http://schemas.microsoft.com/office/drawing/2014/main" id="{7D9C6C57-748C-870D-E301-54B698008A83}"/>
              </a:ext>
            </a:extLst>
          </p:cNvPr>
          <p:cNvSpPr>
            <a:spLocks noGrp="1"/>
          </p:cNvSpPr>
          <p:nvPr>
            <p:ph type="body" sz="quarter" idx="10" hasCustomPrompt="1"/>
          </p:nvPr>
        </p:nvSpPr>
        <p:spPr>
          <a:xfrm>
            <a:off x="368300" y="1219199"/>
            <a:ext cx="5877197" cy="4516589"/>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a:lnSpc>
                <a:spcPct val="110000"/>
              </a:lnSpc>
              <a:spcAft>
                <a:spcPts val="1400"/>
              </a:spcAft>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11" name="Text Placeholder 11">
            <a:extLst>
              <a:ext uri="{FF2B5EF4-FFF2-40B4-BE49-F238E27FC236}">
                <a16:creationId xmlns:a16="http://schemas.microsoft.com/office/drawing/2014/main" id="{9B78DF1D-7484-B276-B48A-FE2C934E10AA}"/>
              </a:ext>
            </a:extLst>
          </p:cNvPr>
          <p:cNvSpPr>
            <a:spLocks noGrp="1"/>
          </p:cNvSpPr>
          <p:nvPr>
            <p:ph type="body" sz="quarter" idx="12" hasCustomPrompt="1"/>
          </p:nvPr>
        </p:nvSpPr>
        <p:spPr>
          <a:xfrm>
            <a:off x="6709558" y="5476078"/>
            <a:ext cx="3982044" cy="327822"/>
          </a:xfrm>
          <a:prstGeom prst="rect">
            <a:avLst/>
          </a:prstGeom>
        </p:spPr>
        <p:txBody>
          <a:bodyPr/>
          <a:lstStyle>
            <a:lvl1pPr algn="r">
              <a:defRPr sz="1200" i="1">
                <a:solidFill>
                  <a:schemeClr val="accent6"/>
                </a:solidFill>
              </a:defRPr>
            </a:lvl1pPr>
          </a:lstStyle>
          <a:p>
            <a:pPr lvl="0"/>
            <a:r>
              <a:rPr lang="en-US" dirty="0"/>
              <a:t>Insert Image Reference</a:t>
            </a:r>
          </a:p>
        </p:txBody>
      </p:sp>
      <p:sp>
        <p:nvSpPr>
          <p:cNvPr id="5" name="Round Single Corner Rectangle 4">
            <a:extLst>
              <a:ext uri="{FF2B5EF4-FFF2-40B4-BE49-F238E27FC236}">
                <a16:creationId xmlns:a16="http://schemas.microsoft.com/office/drawing/2014/main" id="{D4559176-C286-E709-8FFA-E3ECBB47DA74}"/>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9F32C5C4-A44F-231E-B2F7-A0E130CC12FE}"/>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4" name="Picture 13" descr="A green and white logo&#10;&#10;AI-generated content may be incorrect.">
            <a:extLst>
              <a:ext uri="{FF2B5EF4-FFF2-40B4-BE49-F238E27FC236}">
                <a16:creationId xmlns:a16="http://schemas.microsoft.com/office/drawing/2014/main" id="{159734AD-AB56-7F22-5070-029D3EA07918}"/>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5" name="Picture 14" descr="A blue and black sign with white text&#10;&#10;AI-generated content may be incorrect.">
            <a:extLst>
              <a:ext uri="{FF2B5EF4-FFF2-40B4-BE49-F238E27FC236}">
                <a16:creationId xmlns:a16="http://schemas.microsoft.com/office/drawing/2014/main" id="{3710341F-4F56-2F37-0539-24899427D059}"/>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6" name="Picture 15" descr="A close-up of a logo&#10;&#10;AI-generated content may be incorrect.">
            <a:extLst>
              <a:ext uri="{FF2B5EF4-FFF2-40B4-BE49-F238E27FC236}">
                <a16:creationId xmlns:a16="http://schemas.microsoft.com/office/drawing/2014/main" id="{305F3626-869E-1458-D5B2-B9A23BDE3B1A}"/>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7" name="Title 3">
            <a:extLst>
              <a:ext uri="{FF2B5EF4-FFF2-40B4-BE49-F238E27FC236}">
                <a16:creationId xmlns:a16="http://schemas.microsoft.com/office/drawing/2014/main" id="{CBF0A8EA-9769-3F36-87DC-157EF0CA7532}"/>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0126C62-E206-33E9-4C34-F2C39F690401}"/>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8" name="TextBox 17">
                <a:extLst>
                  <a:ext uri="{FF2B5EF4-FFF2-40B4-BE49-F238E27FC236}">
                    <a16:creationId xmlns:a16="http://schemas.microsoft.com/office/drawing/2014/main" id="{D0126C62-E206-33E9-4C34-F2C39F690401}"/>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72021C73-953E-8254-BB6C-4B1BAD85D61D}"/>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4053572694"/>
      </p:ext>
    </p:extLst>
  </p:cSld>
  <p:clrMapOvr>
    <a:masterClrMapping/>
  </p:clrMapOvr>
  <p:extLst>
    <p:ext uri="{DCECCB84-F9BA-43D5-87BE-67443E8EF086}">
      <p15:sldGuideLst xmlns:p15="http://schemas.microsoft.com/office/powerpoint/2012/main">
        <p15:guide id="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D3AE67-5AD3-00AA-745B-C1BD33B3CC9D}"/>
              </a:ext>
            </a:extLst>
          </p:cNvPr>
          <p:cNvSpPr>
            <a:spLocks noGrp="1"/>
          </p:cNvSpPr>
          <p:nvPr>
            <p:ph type="title"/>
          </p:nvPr>
        </p:nvSpPr>
        <p:spPr>
          <a:xfrm>
            <a:off x="368300" y="268554"/>
            <a:ext cx="10972800" cy="496710"/>
          </a:xfrm>
          <a:prstGeom prst="rect">
            <a:avLst/>
          </a:prstGeom>
        </p:spPr>
        <p:txBody>
          <a:bodyPr vert="horz" lIns="91440" tIns="45720" rIns="91440" bIns="45720" rtlCol="0" anchor="ctr">
            <a:normAutofit/>
          </a:bodyPr>
          <a:lstStyle/>
          <a:p>
            <a:r>
              <a:rPr lang="en-US" dirty="0"/>
              <a:t>Click to edit Master title style</a:t>
            </a:r>
          </a:p>
        </p:txBody>
      </p:sp>
      <p:sp>
        <p:nvSpPr>
          <p:cNvPr id="5" name="TextBox 4">
            <a:extLst>
              <a:ext uri="{FF2B5EF4-FFF2-40B4-BE49-F238E27FC236}">
                <a16:creationId xmlns:a16="http://schemas.microsoft.com/office/drawing/2014/main" id="{C9009E87-847F-2C45-5E7F-D2E63ACAADC3}"/>
              </a:ext>
            </a:extLst>
          </p:cNvPr>
          <p:cNvSpPr txBox="1">
            <a:spLocks/>
          </p:cNvSpPr>
          <p:nvPr userDrawn="1"/>
        </p:nvSpPr>
        <p:spPr>
          <a:xfrm>
            <a:off x="332096" y="6380433"/>
            <a:ext cx="3599823" cy="261610"/>
          </a:xfrm>
          <a:prstGeom prst="rect">
            <a:avLst/>
          </a:prstGeom>
          <a:solidFill>
            <a:schemeClr val="bg1"/>
          </a:solidFill>
        </p:spPr>
        <p:txBody>
          <a:bodyPr wrap="square" rtlCol="0">
            <a:spAutoFit/>
          </a:bodyPr>
          <a:lstStyle/>
          <a:p>
            <a:r>
              <a:rPr lang="en-US" sz="1100" dirty="0">
                <a:solidFill>
                  <a:srgbClr val="828E99">
                    <a:alpha val="73000"/>
                  </a:srgbClr>
                </a:solidFill>
                <a:latin typeface="Avenir Next LT Pro" panose="020B0504020202020204" pitchFamily="34" charset="77"/>
              </a:rPr>
              <a:t>A Multi-Stakeholder Workshop (Oncology)</a:t>
            </a:r>
          </a:p>
        </p:txBody>
      </p:sp>
    </p:spTree>
    <p:extLst>
      <p:ext uri="{BB962C8B-B14F-4D97-AF65-F5344CB8AC3E}">
        <p14:creationId xmlns:p14="http://schemas.microsoft.com/office/powerpoint/2010/main" val="1692916025"/>
      </p:ext>
    </p:extLst>
  </p:cSld>
  <p:clrMap bg1="lt1" tx1="dk1" bg2="lt2" tx2="dk2" accent1="accent1" accent2="accent2" accent3="accent3" accent4="accent4" accent5="accent5" accent6="accent6" hlink="hlink" folHlink="folHlink"/>
  <p:sldLayoutIdLst>
    <p:sldLayoutId id="2147483654" r:id="rId1"/>
    <p:sldLayoutId id="2147483653" r:id="rId2"/>
    <p:sldLayoutId id="2147483662" r:id="rId3"/>
    <p:sldLayoutId id="2147483651" r:id="rId4"/>
    <p:sldLayoutId id="2147483655" r:id="rId5"/>
    <p:sldLayoutId id="2147483656" r:id="rId6"/>
    <p:sldLayoutId id="2147483657" r:id="rId7"/>
    <p:sldLayoutId id="2147483658" r:id="rId8"/>
    <p:sldLayoutId id="2147483659" r:id="rId9"/>
    <p:sldLayoutId id="2147483660" r:id="rId10"/>
    <p:sldLayoutId id="2147483663" r:id="rId11"/>
    <p:sldLayoutId id="2147483666" r:id="rId12"/>
    <p:sldLayoutId id="2147483664" r:id="rId13"/>
    <p:sldLayoutId id="2147483665" r:id="rId14"/>
  </p:sldLayoutIdLst>
  <p:hf sldNum="0" hdr="0" ftr="0" dt="0"/>
  <p:txStyles>
    <p:titleStyle>
      <a:lvl1pPr algn="l" defTabSz="914400" rtl="0" eaLnBrk="1" latinLnBrk="0" hangingPunct="1">
        <a:lnSpc>
          <a:spcPct val="90000"/>
        </a:lnSpc>
        <a:spcBef>
          <a:spcPct val="0"/>
        </a:spcBef>
        <a:buNone/>
        <a:defRPr sz="3300" b="1" i="0" kern="1200">
          <a:solidFill>
            <a:schemeClr val="tx2"/>
          </a:solidFill>
          <a:latin typeface="Avenir Next LT Pro" panose="020B0504020202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4" pos="240" userDrawn="1">
          <p15:clr>
            <a:srgbClr val="F26B43"/>
          </p15:clr>
        </p15:guide>
        <p15:guide id="5" pos="7056" userDrawn="1">
          <p15:clr>
            <a:srgbClr val="F26B43"/>
          </p15:clr>
        </p15:guide>
        <p15:guide id="7" pos="7440" userDrawn="1">
          <p15:clr>
            <a:srgbClr val="F26B43"/>
          </p15:clr>
        </p15:guide>
        <p15:guide id="8" orient="horz" pos="768" userDrawn="1">
          <p15:clr>
            <a:srgbClr val="F26B43"/>
          </p15:clr>
        </p15:guide>
        <p15:guide id="9" orient="horz" pos="912" userDrawn="1">
          <p15:clr>
            <a:srgbClr val="F26B43"/>
          </p15:clr>
        </p15:guide>
        <p15:guide id="10" orient="horz" pos="3744" userDrawn="1">
          <p15:clr>
            <a:srgbClr val="F26B43"/>
          </p15:clr>
        </p15:guide>
        <p15:guide id="11" pos="5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02A8A0-76FE-8A6C-18C0-83629DB84C29}"/>
              </a:ext>
            </a:extLst>
          </p:cNvPr>
          <p:cNvSpPr txBox="1"/>
          <p:nvPr/>
        </p:nvSpPr>
        <p:spPr>
          <a:xfrm>
            <a:off x="876300" y="1219200"/>
            <a:ext cx="8502163" cy="3827010"/>
          </a:xfrm>
          <a:prstGeom prst="rect">
            <a:avLst/>
          </a:prstGeom>
          <a:noFill/>
        </p:spPr>
        <p:txBody>
          <a:bodyPr wrap="square" lIns="91440" tIns="45720" rIns="91440" bIns="45720" rtlCol="0" anchor="t">
            <a:spAutoFit/>
          </a:bodyPr>
          <a:lstStyle/>
          <a:p>
            <a:pPr>
              <a:lnSpc>
                <a:spcPct val="110000"/>
              </a:lnSpc>
              <a:spcAft>
                <a:spcPts val="1400"/>
              </a:spcAft>
            </a:pPr>
            <a:r>
              <a:rPr lang="en-US" b="1" dirty="0">
                <a:solidFill>
                  <a:srgbClr val="002A44"/>
                </a:solidFill>
                <a:latin typeface="Avenir" panose="02000503020000020003" pitchFamily="2" charset="0"/>
              </a:rPr>
              <a:t>Tips for using the template:</a:t>
            </a:r>
          </a:p>
          <a:p>
            <a:pPr marL="342900" indent="-342900">
              <a:lnSpc>
                <a:spcPct val="110000"/>
              </a:lnSpc>
              <a:spcAft>
                <a:spcPts val="1400"/>
              </a:spcAft>
              <a:buFont typeface="+mj-lt"/>
              <a:buAutoNum type="arabicPeriod"/>
              <a:tabLst>
                <a:tab pos="4227513" algn="l"/>
              </a:tabLst>
            </a:pPr>
            <a:r>
              <a:rPr lang="en-US" sz="1500" dirty="0">
                <a:solidFill>
                  <a:srgbClr val="002A44"/>
                </a:solidFill>
                <a:latin typeface="Avenir" panose="02000503020000020003" pitchFamily="2" charset="0"/>
              </a:rPr>
              <a:t>Turn on </a:t>
            </a:r>
            <a:r>
              <a:rPr lang="en-US" sz="1500" b="1" dirty="0">
                <a:solidFill>
                  <a:srgbClr val="002A44"/>
                </a:solidFill>
                <a:latin typeface="Avenir" panose="02000503020000020003" pitchFamily="2" charset="0"/>
              </a:rPr>
              <a:t>Guides </a:t>
            </a:r>
            <a:r>
              <a:rPr lang="en-US" sz="1500" dirty="0">
                <a:solidFill>
                  <a:srgbClr val="002A44"/>
                </a:solidFill>
                <a:latin typeface="Avenir Book" panose="02000503020000020003" pitchFamily="2" charset="0"/>
              </a:rPr>
              <a:t>(Right Click on the background &gt; Grid and Guides &gt; Guides)</a:t>
            </a:r>
          </a:p>
          <a:p>
            <a:pPr marL="800100" lvl="1" indent="-342900">
              <a:lnSpc>
                <a:spcPct val="110000"/>
              </a:lnSpc>
              <a:spcAft>
                <a:spcPts val="1400"/>
              </a:spcAft>
              <a:buFont typeface="Arial" panose="020B0604020202020204" pitchFamily="34" charset="0"/>
              <a:buChar char="•"/>
            </a:pPr>
            <a:r>
              <a:rPr lang="en-US" sz="1500" dirty="0">
                <a:solidFill>
                  <a:srgbClr val="002A44"/>
                </a:solidFill>
                <a:latin typeface="Avenir" panose="02000503020000020003" pitchFamily="2" charset="0"/>
              </a:rPr>
              <a:t>You will see that we have marked the bounds for how far your text and images should go on a page</a:t>
            </a:r>
          </a:p>
          <a:p>
            <a:pPr marL="800100" lvl="1" indent="-342900">
              <a:lnSpc>
                <a:spcPct val="110000"/>
              </a:lnSpc>
              <a:spcAft>
                <a:spcPts val="1400"/>
              </a:spcAft>
              <a:buFont typeface="Arial" panose="020B0604020202020204" pitchFamily="34" charset="0"/>
              <a:buChar char="•"/>
            </a:pPr>
            <a:r>
              <a:rPr lang="en-US" sz="1500" dirty="0">
                <a:solidFill>
                  <a:srgbClr val="002A44"/>
                </a:solidFill>
                <a:latin typeface="Avenir" panose="02000503020000020003" pitchFamily="2" charset="0"/>
              </a:rPr>
              <a:t>If you have long text like this and you have no run out of vertical space on your slide, we recommend making the text box shorter to the right as it helps people to read better when you have shorter lines. </a:t>
            </a:r>
          </a:p>
          <a:p>
            <a:pPr marL="342900" indent="-342900">
              <a:lnSpc>
                <a:spcPct val="110000"/>
              </a:lnSpc>
              <a:spcAft>
                <a:spcPts val="1400"/>
              </a:spcAft>
              <a:buFont typeface="+mj-lt"/>
              <a:buAutoNum type="arabicPeriod"/>
            </a:pPr>
            <a:r>
              <a:rPr lang="en-US" sz="1500" dirty="0">
                <a:solidFill>
                  <a:srgbClr val="002A44"/>
                </a:solidFill>
                <a:latin typeface="Avenir" panose="02000503020000020003" pitchFamily="2" charset="0"/>
              </a:rPr>
              <a:t>To change the information in the </a:t>
            </a:r>
            <a:r>
              <a:rPr lang="en-US" sz="1500" b="1" dirty="0">
                <a:solidFill>
                  <a:srgbClr val="002A44"/>
                </a:solidFill>
                <a:latin typeface="Avenir" panose="02000503020000020003" pitchFamily="2" charset="0"/>
              </a:rPr>
              <a:t>footer</a:t>
            </a:r>
            <a:r>
              <a:rPr lang="en-US" sz="1500" dirty="0">
                <a:solidFill>
                  <a:srgbClr val="002A44"/>
                </a:solidFill>
                <a:latin typeface="Avenir" panose="02000503020000020003" pitchFamily="2" charset="0"/>
              </a:rPr>
              <a:t> (Presentation Name and date only), go to View&gt;Slide Master.   </a:t>
            </a:r>
            <a:r>
              <a:rPr lang="en-US" sz="1500" i="1" dirty="0">
                <a:solidFill>
                  <a:srgbClr val="002A44"/>
                </a:solidFill>
                <a:latin typeface="Avenir" panose="02000503020000020003" pitchFamily="2" charset="0"/>
              </a:rPr>
              <a:t>Only change text in lower left-hand text box. </a:t>
            </a:r>
            <a:r>
              <a:rPr lang="en-US" sz="1500" dirty="0">
                <a:solidFill>
                  <a:srgbClr val="002A44"/>
                </a:solidFill>
                <a:latin typeface="Avenir" panose="02000503020000020003" pitchFamily="2" charset="0"/>
              </a:rPr>
              <a:t>Then Slide Master &gt; Close Master</a:t>
            </a:r>
          </a:p>
          <a:p>
            <a:pPr marL="342900" indent="-342900">
              <a:lnSpc>
                <a:spcPct val="110000"/>
              </a:lnSpc>
              <a:spcAft>
                <a:spcPts val="1400"/>
              </a:spcAft>
              <a:buFont typeface="+mj-lt"/>
              <a:buAutoNum type="arabicPeriod"/>
            </a:pPr>
            <a:r>
              <a:rPr lang="en-US" sz="1500" dirty="0">
                <a:solidFill>
                  <a:srgbClr val="002A44"/>
                </a:solidFill>
                <a:latin typeface="Avenir" panose="02000503020000020003" pitchFamily="2" charset="0"/>
              </a:rPr>
              <a:t>If using a slide sub-header, the top of body text and images move down to the second guideline from the top *</a:t>
            </a:r>
            <a:r>
              <a:rPr lang="en-US" sz="1500" dirty="0">
                <a:solidFill>
                  <a:schemeClr val="accent2"/>
                </a:solidFill>
                <a:latin typeface="Avenir" panose="02000503020000020003" pitchFamily="2" charset="0"/>
              </a:rPr>
              <a:t>(Body 2)</a:t>
            </a:r>
          </a:p>
        </p:txBody>
      </p:sp>
      <p:sp>
        <p:nvSpPr>
          <p:cNvPr id="3" name="TextBox 2">
            <a:extLst>
              <a:ext uri="{FF2B5EF4-FFF2-40B4-BE49-F238E27FC236}">
                <a16:creationId xmlns:a16="http://schemas.microsoft.com/office/drawing/2014/main" id="{770AB479-D3DD-1463-7402-4BC02F09218C}"/>
              </a:ext>
            </a:extLst>
          </p:cNvPr>
          <p:cNvSpPr txBox="1"/>
          <p:nvPr/>
        </p:nvSpPr>
        <p:spPr>
          <a:xfrm>
            <a:off x="9102974" y="5886729"/>
            <a:ext cx="2098426" cy="303801"/>
          </a:xfrm>
          <a:prstGeom prst="rect">
            <a:avLst/>
          </a:prstGeom>
          <a:noFill/>
        </p:spPr>
        <p:txBody>
          <a:bodyPr wrap="square">
            <a:spAutoFit/>
          </a:bodyPr>
          <a:lstStyle/>
          <a:p>
            <a:pPr>
              <a:lnSpc>
                <a:spcPct val="120000"/>
              </a:lnSpc>
              <a:spcAft>
                <a:spcPts val="1400"/>
              </a:spcAft>
            </a:pPr>
            <a:r>
              <a:rPr lang="en-US" sz="1200" dirty="0">
                <a:solidFill>
                  <a:schemeClr val="accent6"/>
                </a:solidFill>
                <a:latin typeface="Avenir" panose="02000503020000020003" pitchFamily="2" charset="0"/>
              </a:rPr>
              <a:t>No images past this guide</a:t>
            </a:r>
          </a:p>
        </p:txBody>
      </p:sp>
      <p:sp>
        <p:nvSpPr>
          <p:cNvPr id="4" name="TextBox 3">
            <a:extLst>
              <a:ext uri="{FF2B5EF4-FFF2-40B4-BE49-F238E27FC236}">
                <a16:creationId xmlns:a16="http://schemas.microsoft.com/office/drawing/2014/main" id="{A3EE0268-58BE-404A-93F0-783A29A27535}"/>
              </a:ext>
            </a:extLst>
          </p:cNvPr>
          <p:cNvSpPr txBox="1"/>
          <p:nvPr/>
        </p:nvSpPr>
        <p:spPr>
          <a:xfrm>
            <a:off x="9102974" y="5699160"/>
            <a:ext cx="2098426" cy="303801"/>
          </a:xfrm>
          <a:prstGeom prst="rect">
            <a:avLst/>
          </a:prstGeom>
          <a:noFill/>
        </p:spPr>
        <p:txBody>
          <a:bodyPr wrap="square">
            <a:spAutoFit/>
          </a:bodyPr>
          <a:lstStyle/>
          <a:p>
            <a:pPr>
              <a:lnSpc>
                <a:spcPct val="120000"/>
              </a:lnSpc>
              <a:spcAft>
                <a:spcPts val="1400"/>
              </a:spcAft>
            </a:pPr>
            <a:r>
              <a:rPr lang="en-US" sz="1200" dirty="0">
                <a:solidFill>
                  <a:schemeClr val="accent6"/>
                </a:solidFill>
                <a:latin typeface="Avenir" panose="02000503020000020003" pitchFamily="2" charset="0"/>
              </a:rPr>
              <a:t>No text past this guide</a:t>
            </a:r>
          </a:p>
        </p:txBody>
      </p:sp>
      <p:sp>
        <p:nvSpPr>
          <p:cNvPr id="5" name="TextBox 4">
            <a:extLst>
              <a:ext uri="{FF2B5EF4-FFF2-40B4-BE49-F238E27FC236}">
                <a16:creationId xmlns:a16="http://schemas.microsoft.com/office/drawing/2014/main" id="{147A252D-6B78-1ECA-C112-BA7CED9EBE9F}"/>
              </a:ext>
            </a:extLst>
          </p:cNvPr>
          <p:cNvSpPr txBox="1"/>
          <p:nvPr/>
        </p:nvSpPr>
        <p:spPr>
          <a:xfrm rot="16200000">
            <a:off x="9843487" y="4059894"/>
            <a:ext cx="2599593" cy="303801"/>
          </a:xfrm>
          <a:prstGeom prst="rect">
            <a:avLst/>
          </a:prstGeom>
          <a:noFill/>
        </p:spPr>
        <p:txBody>
          <a:bodyPr wrap="square">
            <a:spAutoFit/>
          </a:bodyPr>
          <a:lstStyle/>
          <a:p>
            <a:pPr>
              <a:lnSpc>
                <a:spcPct val="120000"/>
              </a:lnSpc>
              <a:spcAft>
                <a:spcPts val="1400"/>
              </a:spcAft>
            </a:pPr>
            <a:r>
              <a:rPr lang="en-US" sz="1200" dirty="0">
                <a:solidFill>
                  <a:schemeClr val="accent6"/>
                </a:solidFill>
                <a:latin typeface="Avenir" panose="02000503020000020003" pitchFamily="2" charset="0"/>
              </a:rPr>
              <a:t>No text past this guide</a:t>
            </a:r>
          </a:p>
        </p:txBody>
      </p:sp>
      <p:sp>
        <p:nvSpPr>
          <p:cNvPr id="6" name="TextBox 5">
            <a:extLst>
              <a:ext uri="{FF2B5EF4-FFF2-40B4-BE49-F238E27FC236}">
                <a16:creationId xmlns:a16="http://schemas.microsoft.com/office/drawing/2014/main" id="{76A388A0-D7A3-BA6E-F499-798B06B76D89}"/>
              </a:ext>
            </a:extLst>
          </p:cNvPr>
          <p:cNvSpPr txBox="1">
            <a:spLocks noGrp="1" noRot="1" noMove="1" noResize="1" noEditPoints="1" noAdjustHandles="1" noChangeArrowheads="1" noChangeShapeType="1"/>
          </p:cNvSpPr>
          <p:nvPr/>
        </p:nvSpPr>
        <p:spPr>
          <a:xfrm>
            <a:off x="332097" y="321380"/>
            <a:ext cx="10362407" cy="600164"/>
          </a:xfrm>
          <a:prstGeom prst="rect">
            <a:avLst/>
          </a:prstGeom>
          <a:noFill/>
        </p:spPr>
        <p:txBody>
          <a:bodyPr wrap="square" rtlCol="0">
            <a:spAutoFit/>
          </a:bodyPr>
          <a:lstStyle/>
          <a:p>
            <a:r>
              <a:rPr lang="en-US" sz="3300" b="1" dirty="0">
                <a:solidFill>
                  <a:srgbClr val="023C54"/>
                </a:solidFill>
                <a:latin typeface="Avenir Next LT Pro Demi" panose="020B0504020202020204" pitchFamily="34" charset="77"/>
              </a:rPr>
              <a:t>User Guide</a:t>
            </a:r>
          </a:p>
        </p:txBody>
      </p:sp>
      <p:sp>
        <p:nvSpPr>
          <p:cNvPr id="7" name="TextBox 6">
            <a:extLst>
              <a:ext uri="{FF2B5EF4-FFF2-40B4-BE49-F238E27FC236}">
                <a16:creationId xmlns:a16="http://schemas.microsoft.com/office/drawing/2014/main" id="{EFF880A1-BF76-86A6-1D12-BAE7657C5B5F}"/>
              </a:ext>
            </a:extLst>
          </p:cNvPr>
          <p:cNvSpPr txBox="1"/>
          <p:nvPr/>
        </p:nvSpPr>
        <p:spPr>
          <a:xfrm rot="16200000">
            <a:off x="10453087" y="4059894"/>
            <a:ext cx="2599593" cy="303801"/>
          </a:xfrm>
          <a:prstGeom prst="rect">
            <a:avLst/>
          </a:prstGeom>
          <a:noFill/>
        </p:spPr>
        <p:txBody>
          <a:bodyPr wrap="square">
            <a:spAutoFit/>
          </a:bodyPr>
          <a:lstStyle/>
          <a:p>
            <a:pPr>
              <a:lnSpc>
                <a:spcPct val="120000"/>
              </a:lnSpc>
              <a:spcAft>
                <a:spcPts val="1400"/>
              </a:spcAft>
            </a:pPr>
            <a:r>
              <a:rPr lang="en-US" sz="1200" dirty="0">
                <a:solidFill>
                  <a:schemeClr val="accent6"/>
                </a:solidFill>
                <a:latin typeface="Avenir" panose="02000503020000020003" pitchFamily="2" charset="0"/>
              </a:rPr>
              <a:t>No images past this guide</a:t>
            </a:r>
          </a:p>
        </p:txBody>
      </p:sp>
      <p:sp>
        <p:nvSpPr>
          <p:cNvPr id="9" name="TextBox 8">
            <a:extLst>
              <a:ext uri="{FF2B5EF4-FFF2-40B4-BE49-F238E27FC236}">
                <a16:creationId xmlns:a16="http://schemas.microsoft.com/office/drawing/2014/main" id="{A84CB264-FD8D-A3D6-1E7A-F45214AE9B31}"/>
              </a:ext>
            </a:extLst>
          </p:cNvPr>
          <p:cNvSpPr txBox="1"/>
          <p:nvPr/>
        </p:nvSpPr>
        <p:spPr>
          <a:xfrm>
            <a:off x="8499230" y="1130590"/>
            <a:ext cx="2936631" cy="303801"/>
          </a:xfrm>
          <a:prstGeom prst="rect">
            <a:avLst/>
          </a:prstGeom>
          <a:noFill/>
        </p:spPr>
        <p:txBody>
          <a:bodyPr wrap="square">
            <a:spAutoFit/>
          </a:bodyPr>
          <a:lstStyle/>
          <a:p>
            <a:pPr>
              <a:lnSpc>
                <a:spcPct val="120000"/>
              </a:lnSpc>
              <a:spcAft>
                <a:spcPts val="1400"/>
              </a:spcAft>
            </a:pPr>
            <a:r>
              <a:rPr lang="en-US" sz="1200" dirty="0">
                <a:solidFill>
                  <a:schemeClr val="accent6"/>
                </a:solidFill>
                <a:latin typeface="Avenir" panose="02000503020000020003" pitchFamily="2" charset="0"/>
              </a:rPr>
              <a:t>No text or image(s) past this guide</a:t>
            </a:r>
          </a:p>
        </p:txBody>
      </p:sp>
      <p:sp>
        <p:nvSpPr>
          <p:cNvPr id="10" name="TextBox 9">
            <a:extLst>
              <a:ext uri="{FF2B5EF4-FFF2-40B4-BE49-F238E27FC236}">
                <a16:creationId xmlns:a16="http://schemas.microsoft.com/office/drawing/2014/main" id="{EE6A7452-B5ED-C67D-3CC7-F8DE88424B2F}"/>
              </a:ext>
            </a:extLst>
          </p:cNvPr>
          <p:cNvSpPr txBox="1"/>
          <p:nvPr/>
        </p:nvSpPr>
        <p:spPr>
          <a:xfrm rot="16200000">
            <a:off x="-976913" y="4059894"/>
            <a:ext cx="2599593" cy="303801"/>
          </a:xfrm>
          <a:prstGeom prst="rect">
            <a:avLst/>
          </a:prstGeom>
          <a:noFill/>
        </p:spPr>
        <p:txBody>
          <a:bodyPr wrap="square">
            <a:spAutoFit/>
          </a:bodyPr>
          <a:lstStyle/>
          <a:p>
            <a:pPr>
              <a:lnSpc>
                <a:spcPct val="120000"/>
              </a:lnSpc>
              <a:spcAft>
                <a:spcPts val="1400"/>
              </a:spcAft>
            </a:pPr>
            <a:r>
              <a:rPr lang="en-US" sz="1200" dirty="0">
                <a:solidFill>
                  <a:schemeClr val="accent6"/>
                </a:solidFill>
                <a:latin typeface="Avenir" panose="02000503020000020003" pitchFamily="2" charset="0"/>
              </a:rPr>
              <a:t>No images past this guide</a:t>
            </a:r>
          </a:p>
        </p:txBody>
      </p:sp>
      <p:sp>
        <p:nvSpPr>
          <p:cNvPr id="8" name="TextBox 7">
            <a:extLst>
              <a:ext uri="{FF2B5EF4-FFF2-40B4-BE49-F238E27FC236}">
                <a16:creationId xmlns:a16="http://schemas.microsoft.com/office/drawing/2014/main" id="{8DCDE7E5-1DF5-7A83-6A63-BCBA035ECE70}"/>
              </a:ext>
            </a:extLst>
          </p:cNvPr>
          <p:cNvSpPr txBox="1"/>
          <p:nvPr/>
        </p:nvSpPr>
        <p:spPr>
          <a:xfrm>
            <a:off x="8499231" y="1611237"/>
            <a:ext cx="2492152" cy="303801"/>
          </a:xfrm>
          <a:prstGeom prst="rect">
            <a:avLst/>
          </a:prstGeom>
          <a:noFill/>
        </p:spPr>
        <p:txBody>
          <a:bodyPr wrap="square">
            <a:spAutoFit/>
          </a:bodyPr>
          <a:lstStyle/>
          <a:p>
            <a:pPr algn="r">
              <a:lnSpc>
                <a:spcPct val="120000"/>
              </a:lnSpc>
              <a:spcAft>
                <a:spcPts val="1400"/>
              </a:spcAft>
            </a:pPr>
            <a:r>
              <a:rPr lang="en-US" sz="1200" dirty="0">
                <a:solidFill>
                  <a:schemeClr val="accent2"/>
                </a:solidFill>
                <a:latin typeface="Avenir" panose="02000503020000020003" pitchFamily="2" charset="0"/>
              </a:rPr>
              <a:t>(Body 2) starts here</a:t>
            </a:r>
          </a:p>
        </p:txBody>
      </p:sp>
    </p:spTree>
    <p:extLst>
      <p:ext uri="{BB962C8B-B14F-4D97-AF65-F5344CB8AC3E}">
        <p14:creationId xmlns:p14="http://schemas.microsoft.com/office/powerpoint/2010/main" val="407292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56DEA-D3A0-0270-696E-3C94F0193283}"/>
              </a:ext>
            </a:extLst>
          </p:cNvPr>
          <p:cNvSpPr>
            <a:spLocks noGrp="1"/>
          </p:cNvSpPr>
          <p:nvPr>
            <p:ph type="body" sz="quarter" idx="10"/>
          </p:nvPr>
        </p:nvSpPr>
        <p:spPr/>
        <p:txBody>
          <a:bodyPr/>
          <a:lstStyle/>
          <a:p>
            <a:r>
              <a:rPr lang="en-US" dirty="0">
                <a:solidFill>
                  <a:srgbClr val="002A44"/>
                </a:solidFill>
              </a:rPr>
              <a:t>Write Text Here:</a:t>
            </a:r>
          </a:p>
          <a:p>
            <a:r>
              <a:rPr lang="en-US" dirty="0">
                <a:solidFill>
                  <a:srgbClr val="002A44"/>
                </a:solidFill>
              </a:rPr>
              <a:t>Try to not have your text go the full width of the slide. The longer the sentence, the longer a reader has to go without a mental pause. For all text slides, try to pull in the text (always from the right) to be about ¾ the length of the allotted text area.</a:t>
            </a:r>
            <a:endParaRPr lang="en-US" dirty="0"/>
          </a:p>
        </p:txBody>
      </p:sp>
      <p:sp>
        <p:nvSpPr>
          <p:cNvPr id="3" name="Title 2">
            <a:extLst>
              <a:ext uri="{FF2B5EF4-FFF2-40B4-BE49-F238E27FC236}">
                <a16:creationId xmlns:a16="http://schemas.microsoft.com/office/drawing/2014/main" id="{94A85122-7CD0-1789-6940-CAEAEA267BED}"/>
              </a:ext>
            </a:extLst>
          </p:cNvPr>
          <p:cNvSpPr>
            <a:spLocks noGrp="1"/>
          </p:cNvSpPr>
          <p:nvPr>
            <p:ph type="title"/>
          </p:nvPr>
        </p:nvSpPr>
        <p:spPr/>
        <p:txBody>
          <a:bodyPr/>
          <a:lstStyle/>
          <a:p>
            <a:endParaRPr lang="en-US" dirty="0">
              <a:latin typeface="Avenir Next LT Pro" panose="020B0504020202020204" pitchFamily="34" charset="77"/>
            </a:endParaRPr>
          </a:p>
        </p:txBody>
      </p:sp>
    </p:spTree>
    <p:extLst>
      <p:ext uri="{BB962C8B-B14F-4D97-AF65-F5344CB8AC3E}">
        <p14:creationId xmlns:p14="http://schemas.microsoft.com/office/powerpoint/2010/main" val="293556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5CA2B-2366-17E9-3151-058FFFE95C9D}"/>
              </a:ext>
            </a:extLst>
          </p:cNvPr>
          <p:cNvSpPr>
            <a:spLocks noGrp="1"/>
          </p:cNvSpPr>
          <p:nvPr>
            <p:ph type="body" sz="quarter" idx="10"/>
          </p:nvPr>
        </p:nvSpPr>
        <p:spPr>
          <a:xfrm>
            <a:off x="876300" y="1219200"/>
            <a:ext cx="4757521" cy="4883150"/>
          </a:xfrm>
        </p:spPr>
        <p:txBody>
          <a:bodyPr/>
          <a:lstStyle/>
          <a:p>
            <a:pPr>
              <a:lnSpc>
                <a:spcPct val="110000"/>
              </a:lnSpc>
              <a:spcBef>
                <a:spcPts val="0"/>
              </a:spcBef>
              <a:spcAft>
                <a:spcPts val="1400"/>
              </a:spcAft>
            </a:pPr>
            <a:r>
              <a:rPr lang="en-US" sz="1500" dirty="0">
                <a:solidFill>
                  <a:srgbClr val="002A44"/>
                </a:solidFill>
                <a:latin typeface="Avenir Next LT Pro" panose="020B0504020202020204" pitchFamily="34" charset="77"/>
              </a:rPr>
              <a:t>First column of Text: </a:t>
            </a:r>
          </a:p>
          <a:p>
            <a:pPr>
              <a:lnSpc>
                <a:spcPct val="110000"/>
              </a:lnSpc>
              <a:spcBef>
                <a:spcPts val="0"/>
              </a:spcBef>
              <a:spcAft>
                <a:spcPts val="1400"/>
              </a:spcAft>
            </a:pP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Bef>
                <a:spcPts val="0"/>
              </a:spcBef>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a:p>
            <a:pPr>
              <a:spcBef>
                <a:spcPts val="0"/>
              </a:spcBef>
            </a:pPr>
            <a:endParaRPr lang="en-US" dirty="0"/>
          </a:p>
        </p:txBody>
      </p:sp>
      <p:sp>
        <p:nvSpPr>
          <p:cNvPr id="3" name="Text Placeholder 2">
            <a:extLst>
              <a:ext uri="{FF2B5EF4-FFF2-40B4-BE49-F238E27FC236}">
                <a16:creationId xmlns:a16="http://schemas.microsoft.com/office/drawing/2014/main" id="{832C8411-865C-CEFA-F148-CF6CCE6BD14E}"/>
              </a:ext>
            </a:extLst>
          </p:cNvPr>
          <p:cNvSpPr>
            <a:spLocks noGrp="1"/>
          </p:cNvSpPr>
          <p:nvPr>
            <p:ph type="body" sz="quarter" idx="11"/>
          </p:nvPr>
        </p:nvSpPr>
        <p:spPr/>
        <p:txBody>
          <a:bodyPr/>
          <a:lstStyle/>
          <a:p>
            <a:pPr>
              <a:lnSpc>
                <a:spcPct val="110000"/>
              </a:lnSpc>
              <a:spcAft>
                <a:spcPts val="1400"/>
              </a:spcAft>
            </a:pPr>
            <a:r>
              <a:rPr lang="en-US" sz="1500" dirty="0">
                <a:solidFill>
                  <a:srgbClr val="002A44"/>
                </a:solidFill>
                <a:latin typeface="Avenir Next LT Pro" panose="020B0504020202020204" pitchFamily="34" charset="77"/>
              </a:rPr>
              <a:t>Second column of Text:</a:t>
            </a:r>
          </a:p>
          <a:p>
            <a:pPr>
              <a:lnSpc>
                <a:spcPct val="110000"/>
              </a:lnSpc>
              <a:spcAft>
                <a:spcPts val="1400"/>
              </a:spcAft>
            </a:pP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a:p>
            <a:endParaRPr lang="en-US" dirty="0"/>
          </a:p>
        </p:txBody>
      </p:sp>
      <p:sp>
        <p:nvSpPr>
          <p:cNvPr id="6" name="Title 5">
            <a:extLst>
              <a:ext uri="{FF2B5EF4-FFF2-40B4-BE49-F238E27FC236}">
                <a16:creationId xmlns:a16="http://schemas.microsoft.com/office/drawing/2014/main" id="{E51E5A3F-9BF0-01BF-0910-A110DB14605A}"/>
              </a:ext>
            </a:extLst>
          </p:cNvPr>
          <p:cNvSpPr>
            <a:spLocks noGrp="1"/>
          </p:cNvSpPr>
          <p:nvPr>
            <p:ph type="title"/>
          </p:nvPr>
        </p:nvSpPr>
        <p:spPr/>
        <p:txBody>
          <a:bodyPr/>
          <a:lstStyle/>
          <a:p>
            <a:endParaRPr lang="en-US" dirty="0">
              <a:latin typeface="Avenir Next LT Pro" panose="020B0504020202020204" pitchFamily="34" charset="77"/>
            </a:endParaRPr>
          </a:p>
        </p:txBody>
      </p:sp>
    </p:spTree>
    <p:extLst>
      <p:ext uri="{BB962C8B-B14F-4D97-AF65-F5344CB8AC3E}">
        <p14:creationId xmlns:p14="http://schemas.microsoft.com/office/powerpoint/2010/main" val="72087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3AACEA-6E29-1E35-7B2A-D501540E8DF0}"/>
              </a:ext>
            </a:extLst>
          </p:cNvPr>
          <p:cNvSpPr>
            <a:spLocks noGrp="1"/>
          </p:cNvSpPr>
          <p:nvPr>
            <p:ph type="body" sz="quarter" idx="10"/>
          </p:nvPr>
        </p:nvSpPr>
        <p:spPr/>
        <p:txBody>
          <a:bodyPr/>
          <a:lstStyle/>
          <a:p>
            <a:pPr>
              <a:lnSpc>
                <a:spcPct val="120000"/>
              </a:lnSpc>
              <a:spcAft>
                <a:spcPts val="1400"/>
              </a:spcAft>
            </a:pPr>
            <a:r>
              <a:rPr lang="en-US" sz="1800" b="1" dirty="0">
                <a:solidFill>
                  <a:schemeClr val="bg1"/>
                </a:solidFill>
                <a:latin typeface="Avenir Next LT Pro Demi" panose="020B0504020202020204" pitchFamily="34" charset="77"/>
              </a:rPr>
              <a:t>Stand-out </a:t>
            </a:r>
            <a:br>
              <a:rPr lang="en-US" sz="1800" b="1" dirty="0">
                <a:solidFill>
                  <a:schemeClr val="bg1"/>
                </a:solidFill>
                <a:latin typeface="Avenir Next LT Pro Demi" panose="020B0504020202020204" pitchFamily="34" charset="77"/>
              </a:rPr>
            </a:br>
            <a:r>
              <a:rPr lang="en-US" sz="1800" b="1" dirty="0">
                <a:solidFill>
                  <a:schemeClr val="bg1"/>
                </a:solidFill>
                <a:latin typeface="Avenir Next LT Pro Demi" panose="020B0504020202020204" pitchFamily="34" charset="77"/>
              </a:rPr>
              <a:t>Sentence/Quote</a:t>
            </a:r>
          </a:p>
        </p:txBody>
      </p:sp>
      <p:sp>
        <p:nvSpPr>
          <p:cNvPr id="9" name="Text Placeholder 8">
            <a:extLst>
              <a:ext uri="{FF2B5EF4-FFF2-40B4-BE49-F238E27FC236}">
                <a16:creationId xmlns:a16="http://schemas.microsoft.com/office/drawing/2014/main" id="{9B9BAB9D-1AE7-033A-85E6-734C8992F90A}"/>
              </a:ext>
            </a:extLst>
          </p:cNvPr>
          <p:cNvSpPr>
            <a:spLocks noGrp="1"/>
          </p:cNvSpPr>
          <p:nvPr>
            <p:ph type="body" sz="quarter" idx="11"/>
          </p:nvPr>
        </p:nvSpPr>
        <p:spPr>
          <a:xfrm>
            <a:off x="5842662" y="1219200"/>
            <a:ext cx="4775142" cy="4686302"/>
          </a:xfrm>
        </p:spPr>
        <p:txBody>
          <a:bodyPr/>
          <a:lstStyle/>
          <a:p>
            <a:endParaRPr lang="en-US"/>
          </a:p>
        </p:txBody>
      </p:sp>
      <p:sp>
        <p:nvSpPr>
          <p:cNvPr id="8" name="Title 7">
            <a:extLst>
              <a:ext uri="{FF2B5EF4-FFF2-40B4-BE49-F238E27FC236}">
                <a16:creationId xmlns:a16="http://schemas.microsoft.com/office/drawing/2014/main" id="{FDEFDCF1-EFE4-EA24-C3A1-96C9196FE30A}"/>
              </a:ext>
            </a:extLst>
          </p:cNvPr>
          <p:cNvSpPr>
            <a:spLocks noGrp="1"/>
          </p:cNvSpPr>
          <p:nvPr>
            <p:ph type="title"/>
          </p:nvPr>
        </p:nvSpPr>
        <p:spPr/>
        <p:txBody>
          <a:bodyPr/>
          <a:lstStyle/>
          <a:p>
            <a:endParaRPr lang="en-US" dirty="0">
              <a:latin typeface="Avenir Next LT Pro" panose="020B0504020202020204" pitchFamily="34" charset="77"/>
            </a:endParaRPr>
          </a:p>
        </p:txBody>
      </p:sp>
    </p:spTree>
    <p:extLst>
      <p:ext uri="{BB962C8B-B14F-4D97-AF65-F5344CB8AC3E}">
        <p14:creationId xmlns:p14="http://schemas.microsoft.com/office/powerpoint/2010/main" val="26567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0B143A-3168-DB8C-B414-4634673CBDA6}"/>
              </a:ext>
            </a:extLst>
          </p:cNvPr>
          <p:cNvSpPr>
            <a:spLocks noGrp="1"/>
          </p:cNvSpPr>
          <p:nvPr>
            <p:ph type="body" sz="quarter" idx="11"/>
          </p:nvPr>
        </p:nvSpPr>
        <p:spPr>
          <a:xfrm>
            <a:off x="380999" y="945523"/>
            <a:ext cx="10264635" cy="417094"/>
          </a:xfrm>
        </p:spPr>
        <p:txBody>
          <a:bodyPr/>
          <a:lstStyle/>
          <a:p>
            <a:endParaRPr lang="en-US" dirty="0"/>
          </a:p>
        </p:txBody>
      </p:sp>
      <p:sp>
        <p:nvSpPr>
          <p:cNvPr id="3" name="Text Placeholder 2">
            <a:extLst>
              <a:ext uri="{FF2B5EF4-FFF2-40B4-BE49-F238E27FC236}">
                <a16:creationId xmlns:a16="http://schemas.microsoft.com/office/drawing/2014/main" id="{D16D0F03-46D6-6BE1-0817-366BCAF33C59}"/>
              </a:ext>
            </a:extLst>
          </p:cNvPr>
          <p:cNvSpPr>
            <a:spLocks noGrp="1"/>
          </p:cNvSpPr>
          <p:nvPr>
            <p:ph type="body" sz="quarter" idx="10"/>
          </p:nvPr>
        </p:nvSpPr>
        <p:spPr/>
        <p:txBody>
          <a:bodyPr/>
          <a:lstStyle/>
          <a:p>
            <a:endParaRPr lang="en-US" dirty="0"/>
          </a:p>
        </p:txBody>
      </p:sp>
      <p:sp>
        <p:nvSpPr>
          <p:cNvPr id="6" name="Title 5">
            <a:extLst>
              <a:ext uri="{FF2B5EF4-FFF2-40B4-BE49-F238E27FC236}">
                <a16:creationId xmlns:a16="http://schemas.microsoft.com/office/drawing/2014/main" id="{9F87F83F-368B-3029-C26F-AE4966253CAE}"/>
              </a:ext>
            </a:extLst>
          </p:cNvPr>
          <p:cNvSpPr>
            <a:spLocks noGrp="1"/>
          </p:cNvSpPr>
          <p:nvPr>
            <p:ph type="title"/>
          </p:nvPr>
        </p:nvSpPr>
        <p:spPr/>
        <p:txBody>
          <a:bodyPr/>
          <a:lstStyle/>
          <a:p>
            <a:endParaRPr lang="en-US" dirty="0">
              <a:latin typeface="Avenir Next LT Pro" panose="020B0504020202020204" pitchFamily="34" charset="77"/>
            </a:endParaRPr>
          </a:p>
        </p:txBody>
      </p:sp>
    </p:spTree>
    <p:extLst>
      <p:ext uri="{BB962C8B-B14F-4D97-AF65-F5344CB8AC3E}">
        <p14:creationId xmlns:p14="http://schemas.microsoft.com/office/powerpoint/2010/main" val="291383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5652655" y="1131201"/>
            <a:ext cx="4927421" cy="4798388"/>
          </a:xfrm>
        </p:spPr>
        <p:txBody>
          <a:body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a:t>
            </a:r>
          </a:p>
          <a:p>
            <a:endParaRPr lang="en-US" sz="1500" dirty="0"/>
          </a:p>
        </p:txBody>
      </p:sp>
      <p:sp>
        <p:nvSpPr>
          <p:cNvPr id="3" name="Picture Placeholder 2">
            <a:extLst>
              <a:ext uri="{FF2B5EF4-FFF2-40B4-BE49-F238E27FC236}">
                <a16:creationId xmlns:a16="http://schemas.microsoft.com/office/drawing/2014/main" id="{8EAE4367-EA6B-A9A0-DB8A-DA6DDEF1F271}"/>
              </a:ext>
            </a:extLst>
          </p:cNvPr>
          <p:cNvSpPr>
            <a:spLocks noGrp="1"/>
          </p:cNvSpPr>
          <p:nvPr>
            <p:ph type="pic" sz="quarter" idx="11"/>
          </p:nvPr>
        </p:nvSpPr>
        <p:spPr>
          <a:xfrm>
            <a:off x="449650" y="1131200"/>
            <a:ext cx="4927421" cy="4432453"/>
          </a:xfrm>
        </p:spPr>
        <p:txBody>
          <a:bodyPr/>
          <a:lstStyle/>
          <a:p>
            <a:endParaRPr lang="en-US"/>
          </a:p>
        </p:txBody>
      </p:sp>
      <p:sp>
        <p:nvSpPr>
          <p:cNvPr id="5" name="Text Placeholder 4">
            <a:extLst>
              <a:ext uri="{FF2B5EF4-FFF2-40B4-BE49-F238E27FC236}">
                <a16:creationId xmlns:a16="http://schemas.microsoft.com/office/drawing/2014/main" id="{ABE6AC78-07AC-428C-6128-90EAE4B0AD80}"/>
              </a:ext>
            </a:extLst>
          </p:cNvPr>
          <p:cNvSpPr>
            <a:spLocks noGrp="1"/>
          </p:cNvSpPr>
          <p:nvPr>
            <p:ph type="body" sz="quarter" idx="12"/>
          </p:nvPr>
        </p:nvSpPr>
        <p:spPr>
          <a:xfrm>
            <a:off x="354647" y="5563653"/>
            <a:ext cx="5025629" cy="365936"/>
          </a:xfrm>
        </p:spPr>
        <p:txBody>
          <a:bodyPr/>
          <a:lstStyle/>
          <a:p>
            <a:endParaRPr lang="en-US" dirty="0"/>
          </a:p>
        </p:txBody>
      </p:sp>
      <p:sp>
        <p:nvSpPr>
          <p:cNvPr id="7" name="Title 6">
            <a:extLst>
              <a:ext uri="{FF2B5EF4-FFF2-40B4-BE49-F238E27FC236}">
                <a16:creationId xmlns:a16="http://schemas.microsoft.com/office/drawing/2014/main" id="{40459C63-7179-DC20-D01B-75B33D7AC862}"/>
              </a:ext>
            </a:extLst>
          </p:cNvPr>
          <p:cNvSpPr>
            <a:spLocks noGrp="1"/>
          </p:cNvSpPr>
          <p:nvPr>
            <p:ph type="title"/>
          </p:nvPr>
        </p:nvSpPr>
        <p:spPr/>
        <p:txBody>
          <a:bodyPr/>
          <a:lstStyle/>
          <a:p>
            <a:endParaRPr lang="en-US" dirty="0">
              <a:latin typeface="Avenir Next LT Pro" panose="020B0504020202020204" pitchFamily="34" charset="77"/>
            </a:endParaRPr>
          </a:p>
        </p:txBody>
      </p:sp>
    </p:spTree>
    <p:extLst>
      <p:ext uri="{BB962C8B-B14F-4D97-AF65-F5344CB8AC3E}">
        <p14:creationId xmlns:p14="http://schemas.microsoft.com/office/powerpoint/2010/main" val="128364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A29282-DE31-2F24-0856-8019EAC2FA80}"/>
              </a:ext>
            </a:extLst>
          </p:cNvPr>
          <p:cNvSpPr>
            <a:spLocks noGrp="1"/>
          </p:cNvSpPr>
          <p:nvPr>
            <p:ph type="pic" sz="quarter" idx="11"/>
          </p:nvPr>
        </p:nvSpPr>
        <p:spPr>
          <a:xfrm>
            <a:off x="6163294" y="1219199"/>
            <a:ext cx="4504558" cy="4256879"/>
          </a:xfrm>
        </p:spPr>
        <p:txBody>
          <a:bodyPr/>
          <a:lstStyle/>
          <a:p>
            <a:endParaRPr lang="en-US"/>
          </a:p>
        </p:txBody>
      </p:sp>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368300" y="1208805"/>
            <a:ext cx="5381996" cy="4516589"/>
          </a:xfrm>
        </p:spPr>
        <p:txBody>
          <a:bodyPr/>
          <a:lstStyle/>
          <a:p>
            <a:pPr>
              <a:lnSpc>
                <a:spcPct val="110000"/>
              </a:lnSpc>
              <a:spcAft>
                <a:spcPts val="1400"/>
              </a:spcAft>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a:lnSpc>
                <a:spcPct val="110000"/>
              </a:lnSpc>
              <a:spcAft>
                <a:spcPts val="1400"/>
              </a:spcAft>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5" name="Text Placeholder 4">
            <a:extLst>
              <a:ext uri="{FF2B5EF4-FFF2-40B4-BE49-F238E27FC236}">
                <a16:creationId xmlns:a16="http://schemas.microsoft.com/office/drawing/2014/main" id="{1F253BF0-6C88-490A-8BE1-1DB6CE3B0F0B}"/>
              </a:ext>
            </a:extLst>
          </p:cNvPr>
          <p:cNvSpPr>
            <a:spLocks noGrp="1"/>
          </p:cNvSpPr>
          <p:nvPr>
            <p:ph type="body" sz="quarter" idx="12"/>
          </p:nvPr>
        </p:nvSpPr>
        <p:spPr>
          <a:xfrm>
            <a:off x="6163294" y="5476078"/>
            <a:ext cx="4504558" cy="327822"/>
          </a:xfrm>
        </p:spPr>
        <p:txBody>
          <a:bodyPr/>
          <a:lstStyle/>
          <a:p>
            <a:pPr algn="l"/>
            <a:endParaRPr lang="en-US" dirty="0"/>
          </a:p>
        </p:txBody>
      </p:sp>
      <p:sp>
        <p:nvSpPr>
          <p:cNvPr id="7" name="Title 6">
            <a:extLst>
              <a:ext uri="{FF2B5EF4-FFF2-40B4-BE49-F238E27FC236}">
                <a16:creationId xmlns:a16="http://schemas.microsoft.com/office/drawing/2014/main" id="{AAA8B405-C457-D57A-6CB9-CA075285ECE1}"/>
              </a:ext>
            </a:extLst>
          </p:cNvPr>
          <p:cNvSpPr>
            <a:spLocks noGrp="1"/>
          </p:cNvSpPr>
          <p:nvPr>
            <p:ph type="title"/>
          </p:nvPr>
        </p:nvSpPr>
        <p:spPr>
          <a:xfrm>
            <a:off x="368300" y="316054"/>
            <a:ext cx="10299552" cy="496710"/>
          </a:xfrm>
        </p:spPr>
        <p:txBody>
          <a:bodyPr/>
          <a:lstStyle/>
          <a:p>
            <a:endParaRPr lang="en-US" dirty="0">
              <a:latin typeface="Avenir Next LT Pro" panose="020B0504020202020204" pitchFamily="34" charset="77"/>
            </a:endParaRPr>
          </a:p>
        </p:txBody>
      </p:sp>
    </p:spTree>
    <p:extLst>
      <p:ext uri="{BB962C8B-B14F-4D97-AF65-F5344CB8AC3E}">
        <p14:creationId xmlns:p14="http://schemas.microsoft.com/office/powerpoint/2010/main" val="256597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F85399E-4476-50A1-0AA4-52D22AF380E7}"/>
              </a:ext>
            </a:extLst>
          </p:cNvPr>
          <p:cNvSpPr>
            <a:spLocks noGrp="1"/>
          </p:cNvSpPr>
          <p:nvPr>
            <p:ph type="pic" sz="quarter" idx="11"/>
          </p:nvPr>
        </p:nvSpPr>
        <p:spPr/>
        <p:txBody>
          <a:bodyPr/>
          <a:lstStyle/>
          <a:p>
            <a:endParaRPr lang="en-US"/>
          </a:p>
        </p:txBody>
      </p:sp>
      <p:sp>
        <p:nvSpPr>
          <p:cNvPr id="4" name="Text Placeholder 3">
            <a:extLst>
              <a:ext uri="{FF2B5EF4-FFF2-40B4-BE49-F238E27FC236}">
                <a16:creationId xmlns:a16="http://schemas.microsoft.com/office/drawing/2014/main" id="{0B542F18-BF3C-B6D2-CB47-24D8A597F5C4}"/>
              </a:ext>
            </a:extLst>
          </p:cNvPr>
          <p:cNvSpPr>
            <a:spLocks noGrp="1"/>
          </p:cNvSpPr>
          <p:nvPr>
            <p:ph type="body" sz="quarter" idx="12"/>
          </p:nvPr>
        </p:nvSpPr>
        <p:spPr>
          <a:xfrm>
            <a:off x="299727" y="5868135"/>
            <a:ext cx="5457261" cy="229165"/>
          </a:xfrm>
        </p:spPr>
        <p:txBody>
          <a:bodyPr/>
          <a:lstStyle/>
          <a:p>
            <a:endParaRPr lang="en-US" dirty="0"/>
          </a:p>
        </p:txBody>
      </p:sp>
      <p:sp>
        <p:nvSpPr>
          <p:cNvPr id="6" name="Title 5">
            <a:extLst>
              <a:ext uri="{FF2B5EF4-FFF2-40B4-BE49-F238E27FC236}">
                <a16:creationId xmlns:a16="http://schemas.microsoft.com/office/drawing/2014/main" id="{5030FA66-F458-BB25-D082-D1F757825CB7}"/>
              </a:ext>
            </a:extLst>
          </p:cNvPr>
          <p:cNvSpPr>
            <a:spLocks noGrp="1"/>
          </p:cNvSpPr>
          <p:nvPr>
            <p:ph type="title"/>
          </p:nvPr>
        </p:nvSpPr>
        <p:spPr/>
        <p:txBody>
          <a:bodyPr/>
          <a:lstStyle/>
          <a:p>
            <a:endParaRPr lang="en-US" dirty="0">
              <a:latin typeface="Avenir Next LT Pro" panose="020B0504020202020204" pitchFamily="34" charset="77"/>
            </a:endParaRPr>
          </a:p>
        </p:txBody>
      </p:sp>
    </p:spTree>
    <p:extLst>
      <p:ext uri="{BB962C8B-B14F-4D97-AF65-F5344CB8AC3E}">
        <p14:creationId xmlns:p14="http://schemas.microsoft.com/office/powerpoint/2010/main" val="74008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43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ith different colors&#10;&#10;AI-generated content may be incorrect.">
            <a:extLst>
              <a:ext uri="{FF2B5EF4-FFF2-40B4-BE49-F238E27FC236}">
                <a16:creationId xmlns:a16="http://schemas.microsoft.com/office/drawing/2014/main" id="{91AA9FF5-1D24-8DF8-930B-18DDEC490ED3}"/>
              </a:ext>
            </a:extLst>
          </p:cNvPr>
          <p:cNvPicPr>
            <a:picLocks noChangeAspect="1"/>
          </p:cNvPicPr>
          <p:nvPr/>
        </p:nvPicPr>
        <p:blipFill>
          <a:blip r:embed="rId2"/>
          <a:srcRect l="49451"/>
          <a:stretch>
            <a:fillRect/>
          </a:stretch>
        </p:blipFill>
        <p:spPr>
          <a:xfrm>
            <a:off x="0" y="2563986"/>
            <a:ext cx="12192000" cy="3422475"/>
          </a:xfrm>
          <a:prstGeom prst="rect">
            <a:avLst/>
          </a:prstGeom>
        </p:spPr>
      </p:pic>
      <p:pic>
        <p:nvPicPr>
          <p:cNvPr id="5" name="Picture 4">
            <a:extLst>
              <a:ext uri="{FF2B5EF4-FFF2-40B4-BE49-F238E27FC236}">
                <a16:creationId xmlns:a16="http://schemas.microsoft.com/office/drawing/2014/main" id="{8083E477-F8E7-A17D-ADB6-8A1E09D2724F}"/>
              </a:ext>
            </a:extLst>
          </p:cNvPr>
          <p:cNvPicPr>
            <a:picLocks noChangeAspect="1"/>
          </p:cNvPicPr>
          <p:nvPr/>
        </p:nvPicPr>
        <p:blipFill>
          <a:blip r:embed="rId3"/>
          <a:srcRect r="47660"/>
          <a:stretch>
            <a:fillRect/>
          </a:stretch>
        </p:blipFill>
        <p:spPr>
          <a:xfrm>
            <a:off x="1106846" y="934655"/>
            <a:ext cx="5379278" cy="1187143"/>
          </a:xfrm>
          <a:prstGeom prst="rect">
            <a:avLst/>
          </a:prstGeom>
        </p:spPr>
      </p:pic>
      <p:pic>
        <p:nvPicPr>
          <p:cNvPr id="6" name="Picture 5">
            <a:extLst>
              <a:ext uri="{FF2B5EF4-FFF2-40B4-BE49-F238E27FC236}">
                <a16:creationId xmlns:a16="http://schemas.microsoft.com/office/drawing/2014/main" id="{B8922B92-D68B-E318-7184-9B68525788BB}"/>
              </a:ext>
            </a:extLst>
          </p:cNvPr>
          <p:cNvPicPr>
            <a:picLocks noChangeAspect="1"/>
          </p:cNvPicPr>
          <p:nvPr/>
        </p:nvPicPr>
        <p:blipFill>
          <a:blip r:embed="rId3"/>
          <a:srcRect l="52774"/>
          <a:stretch>
            <a:fillRect/>
          </a:stretch>
        </p:blipFill>
        <p:spPr>
          <a:xfrm>
            <a:off x="6476932" y="959165"/>
            <a:ext cx="4736558" cy="1158481"/>
          </a:xfrm>
          <a:prstGeom prst="rect">
            <a:avLst/>
          </a:prstGeom>
        </p:spPr>
      </p:pic>
    </p:spTree>
    <p:extLst>
      <p:ext uri="{BB962C8B-B14F-4D97-AF65-F5344CB8AC3E}">
        <p14:creationId xmlns:p14="http://schemas.microsoft.com/office/powerpoint/2010/main" val="336899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A388A0-D7A3-BA6E-F499-798B06B76D89}"/>
              </a:ext>
            </a:extLst>
          </p:cNvPr>
          <p:cNvSpPr txBox="1">
            <a:spLocks noGrp="1" noRot="1" noMove="1" noResize="1" noEditPoints="1" noAdjustHandles="1" noChangeArrowheads="1" noChangeShapeType="1"/>
          </p:cNvSpPr>
          <p:nvPr/>
        </p:nvSpPr>
        <p:spPr>
          <a:xfrm>
            <a:off x="332097" y="321380"/>
            <a:ext cx="10362407" cy="600164"/>
          </a:xfrm>
          <a:prstGeom prst="rect">
            <a:avLst/>
          </a:prstGeom>
          <a:noFill/>
        </p:spPr>
        <p:txBody>
          <a:bodyPr wrap="square" rtlCol="0">
            <a:spAutoFit/>
          </a:bodyPr>
          <a:lstStyle/>
          <a:p>
            <a:r>
              <a:rPr lang="en-US" sz="3300" b="1" dirty="0">
                <a:solidFill>
                  <a:srgbClr val="023C54"/>
                </a:solidFill>
                <a:latin typeface="Avenir Next LT Pro Demi" panose="020B0504020202020204" pitchFamily="34" charset="77"/>
              </a:rPr>
              <a:t>User Guide</a:t>
            </a:r>
          </a:p>
        </p:txBody>
      </p:sp>
      <p:sp>
        <p:nvSpPr>
          <p:cNvPr id="11" name="TextBox 10">
            <a:extLst>
              <a:ext uri="{FF2B5EF4-FFF2-40B4-BE49-F238E27FC236}">
                <a16:creationId xmlns:a16="http://schemas.microsoft.com/office/drawing/2014/main" id="{2084DDD4-E9DE-B6F8-4AC4-AA01BEA1679E}"/>
              </a:ext>
            </a:extLst>
          </p:cNvPr>
          <p:cNvSpPr txBox="1">
            <a:spLocks/>
          </p:cNvSpPr>
          <p:nvPr/>
        </p:nvSpPr>
        <p:spPr>
          <a:xfrm>
            <a:off x="876300" y="1219200"/>
            <a:ext cx="8648700" cy="2443233"/>
          </a:xfrm>
          <a:prstGeom prst="rect">
            <a:avLst/>
          </a:prstGeom>
          <a:noFill/>
        </p:spPr>
        <p:txBody>
          <a:bodyPr wrap="square" lIns="91440" tIns="45720" rIns="91440" bIns="45720" rtlCol="0" anchor="t">
            <a:spAutoFit/>
          </a:bodyPr>
          <a:lstStyle/>
          <a:p>
            <a:pPr>
              <a:lnSpc>
                <a:spcPct val="110000"/>
              </a:lnSpc>
              <a:spcAft>
                <a:spcPts val="1400"/>
              </a:spcAft>
            </a:pPr>
            <a:r>
              <a:rPr lang="en-US" b="1" dirty="0">
                <a:solidFill>
                  <a:srgbClr val="002A44"/>
                </a:solidFill>
                <a:latin typeface="Avenir" panose="02000503020000020003" pitchFamily="2" charset="0"/>
              </a:rPr>
              <a:t>Tips for using the template:</a:t>
            </a:r>
          </a:p>
          <a:p>
            <a:pPr marL="342900" lvl="1" indent="-342900">
              <a:lnSpc>
                <a:spcPct val="110000"/>
              </a:lnSpc>
              <a:spcAft>
                <a:spcPts val="1400"/>
              </a:spcAft>
              <a:buClr>
                <a:schemeClr val="tx1"/>
              </a:buClr>
              <a:buAutoNum type="arabicPeriod"/>
            </a:pPr>
            <a:r>
              <a:rPr lang="en-US" sz="1500" dirty="0">
                <a:solidFill>
                  <a:srgbClr val="002A44"/>
                </a:solidFill>
                <a:latin typeface="Avenir Next LT Pro" panose="020B0504020202020204" pitchFamily="34" charset="77"/>
              </a:rPr>
              <a:t>Colors:	</a:t>
            </a:r>
          </a:p>
          <a:p>
            <a:pPr marL="457200" lvl="2">
              <a:lnSpc>
                <a:spcPct val="110000"/>
              </a:lnSpc>
              <a:spcAft>
                <a:spcPts val="1400"/>
              </a:spcAft>
              <a:buClr>
                <a:schemeClr val="tx1"/>
              </a:buClr>
            </a:pPr>
            <a:r>
              <a:rPr lang="en-US" sz="1500" dirty="0">
                <a:solidFill>
                  <a:srgbClr val="002A44"/>
                </a:solidFill>
                <a:latin typeface="Avenir Next LT Pro" panose="020B0504020202020204" pitchFamily="34" charset="77"/>
              </a:rPr>
              <a:t>The template will automatically populate the “Theme Colors” with the MRCT palette. We recommend you use the top row of colors, occasionally the lighter shades, and never the Standard colors. </a:t>
            </a:r>
          </a:p>
          <a:p>
            <a:pPr marL="342900" lvl="2" indent="-328613">
              <a:lnSpc>
                <a:spcPct val="110000"/>
              </a:lnSpc>
              <a:spcAft>
                <a:spcPts val="1400"/>
              </a:spcAft>
              <a:buClr>
                <a:schemeClr val="tx1"/>
              </a:buClr>
            </a:pPr>
            <a:r>
              <a:rPr lang="en-US" sz="1500" dirty="0">
                <a:solidFill>
                  <a:srgbClr val="002A44"/>
                </a:solidFill>
                <a:latin typeface="Avenir Next LT Pro" panose="020B0504020202020204" pitchFamily="34" charset="77"/>
              </a:rPr>
              <a:t>2. 	If you would like to change the color of your bullet points, you may change them to </a:t>
            </a:r>
            <a:r>
              <a:rPr lang="en-US" sz="1500" dirty="0">
                <a:solidFill>
                  <a:schemeClr val="accent3"/>
                </a:solidFill>
                <a:latin typeface="Avenir Next LT Pro" panose="020B0504020202020204" pitchFamily="34" charset="77"/>
              </a:rPr>
              <a:t>MRCT Center Red </a:t>
            </a:r>
            <a:r>
              <a:rPr lang="en-US" sz="1500" dirty="0">
                <a:solidFill>
                  <a:srgbClr val="002A44"/>
                </a:solidFill>
                <a:latin typeface="Avenir Next LT Pro" panose="020B0504020202020204" pitchFamily="34" charset="77"/>
              </a:rPr>
              <a:t>now. Try to keep the colors of the bullets consistent throughout the presentation.</a:t>
            </a:r>
          </a:p>
        </p:txBody>
      </p:sp>
      <p:pic>
        <p:nvPicPr>
          <p:cNvPr id="14" name="Picture 13" descr="A screenshot of a computer&#10;&#10;Description automatically generated">
            <a:extLst>
              <a:ext uri="{FF2B5EF4-FFF2-40B4-BE49-F238E27FC236}">
                <a16:creationId xmlns:a16="http://schemas.microsoft.com/office/drawing/2014/main" id="{815A14AA-E6FA-C6F8-F5E8-A9030B4FB317}"/>
              </a:ext>
            </a:extLst>
          </p:cNvPr>
          <p:cNvPicPr>
            <a:picLocks noChangeAspect="1"/>
          </p:cNvPicPr>
          <p:nvPr/>
        </p:nvPicPr>
        <p:blipFill>
          <a:blip r:embed="rId2"/>
          <a:stretch>
            <a:fillRect/>
          </a:stretch>
        </p:blipFill>
        <p:spPr>
          <a:xfrm>
            <a:off x="6096000" y="3797919"/>
            <a:ext cx="1978712" cy="2339451"/>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FE10AC29-0E85-B3DD-864E-00F66D131C4B}"/>
              </a:ext>
            </a:extLst>
          </p:cNvPr>
          <p:cNvPicPr>
            <a:picLocks noChangeAspect="1"/>
          </p:cNvPicPr>
          <p:nvPr/>
        </p:nvPicPr>
        <p:blipFill>
          <a:blip r:embed="rId3"/>
          <a:stretch>
            <a:fillRect/>
          </a:stretch>
        </p:blipFill>
        <p:spPr>
          <a:xfrm>
            <a:off x="1250406" y="3880638"/>
            <a:ext cx="4845594" cy="2174011"/>
          </a:xfrm>
          <a:prstGeom prst="rect">
            <a:avLst/>
          </a:prstGeom>
        </p:spPr>
      </p:pic>
      <p:pic>
        <p:nvPicPr>
          <p:cNvPr id="21" name="Picture 20">
            <a:extLst>
              <a:ext uri="{FF2B5EF4-FFF2-40B4-BE49-F238E27FC236}">
                <a16:creationId xmlns:a16="http://schemas.microsoft.com/office/drawing/2014/main" id="{63E23D3B-9878-3417-4BB5-D673AAAC571A}"/>
              </a:ext>
            </a:extLst>
          </p:cNvPr>
          <p:cNvPicPr>
            <a:picLocks noChangeAspect="1"/>
          </p:cNvPicPr>
          <p:nvPr/>
        </p:nvPicPr>
        <p:blipFill>
          <a:blip r:embed="rId4"/>
          <a:srcRect/>
          <a:stretch/>
        </p:blipFill>
        <p:spPr>
          <a:xfrm>
            <a:off x="8558823" y="3789367"/>
            <a:ext cx="1563537" cy="2349274"/>
          </a:xfrm>
          <a:prstGeom prst="rect">
            <a:avLst/>
          </a:prstGeom>
        </p:spPr>
      </p:pic>
      <p:sp>
        <p:nvSpPr>
          <p:cNvPr id="22" name="Oval 21">
            <a:extLst>
              <a:ext uri="{FF2B5EF4-FFF2-40B4-BE49-F238E27FC236}">
                <a16:creationId xmlns:a16="http://schemas.microsoft.com/office/drawing/2014/main" id="{8052B6C6-0506-0C0F-4051-7B7FA69B5D1B}"/>
              </a:ext>
            </a:extLst>
          </p:cNvPr>
          <p:cNvSpPr/>
          <p:nvPr/>
        </p:nvSpPr>
        <p:spPr>
          <a:xfrm>
            <a:off x="6654655" y="4964004"/>
            <a:ext cx="511458" cy="498097"/>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1E2104C-9A70-6499-29B7-D0D22ED1D9F4}"/>
              </a:ext>
            </a:extLst>
          </p:cNvPr>
          <p:cNvSpPr/>
          <p:nvPr/>
        </p:nvSpPr>
        <p:spPr>
          <a:xfrm>
            <a:off x="6580111" y="4896403"/>
            <a:ext cx="660545" cy="643289"/>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58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A388A0-D7A3-BA6E-F499-798B06B76D89}"/>
              </a:ext>
            </a:extLst>
          </p:cNvPr>
          <p:cNvSpPr txBox="1">
            <a:spLocks noGrp="1" noRot="1" noMove="1" noResize="1" noEditPoints="1" noAdjustHandles="1" noChangeArrowheads="1" noChangeShapeType="1"/>
          </p:cNvSpPr>
          <p:nvPr/>
        </p:nvSpPr>
        <p:spPr>
          <a:xfrm>
            <a:off x="332097" y="321380"/>
            <a:ext cx="10362407" cy="600164"/>
          </a:xfrm>
          <a:prstGeom prst="rect">
            <a:avLst/>
          </a:prstGeom>
          <a:noFill/>
        </p:spPr>
        <p:txBody>
          <a:bodyPr wrap="square" rtlCol="0">
            <a:spAutoFit/>
          </a:bodyPr>
          <a:lstStyle/>
          <a:p>
            <a:r>
              <a:rPr lang="en-US" sz="3300" b="1" dirty="0">
                <a:solidFill>
                  <a:srgbClr val="023C54"/>
                </a:solidFill>
                <a:latin typeface="Avenir Next LT Pro Demi" panose="020B0504020202020204" pitchFamily="34" charset="77"/>
              </a:rPr>
              <a:t>User Guide</a:t>
            </a:r>
          </a:p>
        </p:txBody>
      </p:sp>
      <p:sp>
        <p:nvSpPr>
          <p:cNvPr id="11" name="TextBox 10">
            <a:extLst>
              <a:ext uri="{FF2B5EF4-FFF2-40B4-BE49-F238E27FC236}">
                <a16:creationId xmlns:a16="http://schemas.microsoft.com/office/drawing/2014/main" id="{2084DDD4-E9DE-B6F8-4AC4-AA01BEA1679E}"/>
              </a:ext>
            </a:extLst>
          </p:cNvPr>
          <p:cNvSpPr txBox="1">
            <a:spLocks/>
          </p:cNvSpPr>
          <p:nvPr/>
        </p:nvSpPr>
        <p:spPr>
          <a:xfrm>
            <a:off x="876300" y="1219200"/>
            <a:ext cx="8648700" cy="2622769"/>
          </a:xfrm>
          <a:prstGeom prst="rect">
            <a:avLst/>
          </a:prstGeom>
          <a:noFill/>
        </p:spPr>
        <p:txBody>
          <a:bodyPr wrap="square" lIns="91440" tIns="45720" rIns="91440" bIns="45720" rtlCol="0" anchor="t">
            <a:spAutoFit/>
          </a:bodyPr>
          <a:lstStyle/>
          <a:p>
            <a:pPr>
              <a:lnSpc>
                <a:spcPct val="110000"/>
              </a:lnSpc>
              <a:spcAft>
                <a:spcPts val="1400"/>
              </a:spcAft>
            </a:pPr>
            <a:r>
              <a:rPr lang="en-US" b="1" dirty="0">
                <a:solidFill>
                  <a:srgbClr val="002A44"/>
                </a:solidFill>
                <a:latin typeface="Avenir" panose="02000503020000020003" pitchFamily="2" charset="0"/>
              </a:rPr>
              <a:t>Two ways to right-click on a Mac:</a:t>
            </a:r>
            <a:endParaRPr lang="en-US" sz="1500" dirty="0">
              <a:solidFill>
                <a:srgbClr val="002A44"/>
              </a:solidFill>
              <a:latin typeface="Avenir Next LT Pro" panose="020B0504020202020204" pitchFamily="34" charset="77"/>
            </a:endParaRPr>
          </a:p>
          <a:p>
            <a:pPr marL="800100" lvl="2" indent="-342900">
              <a:lnSpc>
                <a:spcPct val="110000"/>
              </a:lnSpc>
              <a:spcAft>
                <a:spcPts val="1400"/>
              </a:spcAft>
              <a:buClr>
                <a:schemeClr val="tx1"/>
              </a:buClr>
              <a:buAutoNum type="arabicPeriod"/>
            </a:pPr>
            <a:r>
              <a:rPr lang="en-US" sz="1500" dirty="0">
                <a:solidFill>
                  <a:srgbClr val="002A44"/>
                </a:solidFill>
                <a:latin typeface="Avenir Next LT Pro" panose="020B0504020202020204" pitchFamily="34" charset="77"/>
              </a:rPr>
              <a:t>Control-click</a:t>
            </a:r>
          </a:p>
          <a:p>
            <a:pPr marL="1257300" lvl="3" indent="-342900">
              <a:lnSpc>
                <a:spcPct val="110000"/>
              </a:lnSpc>
              <a:spcAft>
                <a:spcPts val="1400"/>
              </a:spcAft>
              <a:buClr>
                <a:schemeClr val="tx1"/>
              </a:buClr>
              <a:buFont typeface="Arial" panose="020B0604020202020204" pitchFamily="34" charset="0"/>
              <a:buChar char="•"/>
            </a:pPr>
            <a:r>
              <a:rPr lang="en-US" sz="1500" dirty="0">
                <a:solidFill>
                  <a:srgbClr val="002A44"/>
                </a:solidFill>
                <a:latin typeface="Avenir Next LT Pro" panose="020B0504020202020204" pitchFamily="34" charset="77"/>
              </a:rPr>
              <a:t>Press and hold the Control key on your keyboard while clicking the trackpad or mouse. This is the equivalent of a right-click in macOS. </a:t>
            </a:r>
          </a:p>
          <a:p>
            <a:pPr marL="800100" lvl="2" indent="-342900">
              <a:lnSpc>
                <a:spcPct val="110000"/>
              </a:lnSpc>
              <a:spcAft>
                <a:spcPts val="1400"/>
              </a:spcAft>
              <a:buClr>
                <a:schemeClr val="tx1"/>
              </a:buClr>
              <a:buAutoNum type="arabicPeriod"/>
            </a:pPr>
            <a:r>
              <a:rPr lang="en-US" sz="1500" dirty="0">
                <a:solidFill>
                  <a:srgbClr val="002A44"/>
                </a:solidFill>
                <a:latin typeface="Avenir Next LT Pro" panose="020B0504020202020204" pitchFamily="34" charset="77"/>
              </a:rPr>
              <a:t>Two-finger tap</a:t>
            </a:r>
          </a:p>
          <a:p>
            <a:pPr marL="1257300" lvl="3" indent="-342900">
              <a:lnSpc>
                <a:spcPct val="110000"/>
              </a:lnSpc>
              <a:spcAft>
                <a:spcPts val="1400"/>
              </a:spcAft>
              <a:buClr>
                <a:schemeClr val="tx1"/>
              </a:buClr>
              <a:buFont typeface="Arial" panose="020B0604020202020204" pitchFamily="34" charset="0"/>
              <a:buChar char="•"/>
            </a:pPr>
            <a:r>
              <a:rPr lang="en-US" sz="1500" dirty="0">
                <a:solidFill>
                  <a:srgbClr val="002A44"/>
                </a:solidFill>
                <a:latin typeface="Avenir Next LT Pro" panose="020B0504020202020204" pitchFamily="34" charset="77"/>
              </a:rPr>
              <a:t>Tap the trackpad with two fingers at the same time. This is the default option and doesn't require the Control key. </a:t>
            </a:r>
          </a:p>
        </p:txBody>
      </p:sp>
    </p:spTree>
    <p:extLst>
      <p:ext uri="{BB962C8B-B14F-4D97-AF65-F5344CB8AC3E}">
        <p14:creationId xmlns:p14="http://schemas.microsoft.com/office/powerpoint/2010/main" val="340899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A388A0-D7A3-BA6E-F499-798B06B76D89}"/>
              </a:ext>
            </a:extLst>
          </p:cNvPr>
          <p:cNvSpPr txBox="1">
            <a:spLocks noGrp="1" noRot="1" noMove="1" noResize="1" noEditPoints="1" noAdjustHandles="1" noChangeArrowheads="1" noChangeShapeType="1"/>
          </p:cNvSpPr>
          <p:nvPr/>
        </p:nvSpPr>
        <p:spPr>
          <a:xfrm>
            <a:off x="332097" y="321380"/>
            <a:ext cx="10362407" cy="600164"/>
          </a:xfrm>
          <a:prstGeom prst="rect">
            <a:avLst/>
          </a:prstGeom>
          <a:noFill/>
        </p:spPr>
        <p:txBody>
          <a:bodyPr wrap="square" rtlCol="0">
            <a:spAutoFit/>
          </a:bodyPr>
          <a:lstStyle/>
          <a:p>
            <a:r>
              <a:rPr lang="en-US" sz="3300" b="1" dirty="0">
                <a:solidFill>
                  <a:srgbClr val="023C54"/>
                </a:solidFill>
                <a:latin typeface="Avenir Next LT Pro Demi" panose="020B0504020202020204" pitchFamily="34" charset="77"/>
              </a:rPr>
              <a:t>Importing Slides from Another Deck:</a:t>
            </a:r>
          </a:p>
        </p:txBody>
      </p:sp>
      <p:sp>
        <p:nvSpPr>
          <p:cNvPr id="11" name="TextBox 10">
            <a:extLst>
              <a:ext uri="{FF2B5EF4-FFF2-40B4-BE49-F238E27FC236}">
                <a16:creationId xmlns:a16="http://schemas.microsoft.com/office/drawing/2014/main" id="{2084DDD4-E9DE-B6F8-4AC4-AA01BEA1679E}"/>
              </a:ext>
            </a:extLst>
          </p:cNvPr>
          <p:cNvSpPr txBox="1">
            <a:spLocks/>
          </p:cNvSpPr>
          <p:nvPr/>
        </p:nvSpPr>
        <p:spPr>
          <a:xfrm>
            <a:off x="876300" y="1219200"/>
            <a:ext cx="8648700" cy="3743589"/>
          </a:xfrm>
          <a:prstGeom prst="rect">
            <a:avLst/>
          </a:prstGeom>
          <a:noFill/>
        </p:spPr>
        <p:txBody>
          <a:bodyPr wrap="square" lIns="91440" tIns="45720" rIns="91440" bIns="45720" rtlCol="0" anchor="t">
            <a:spAutoFit/>
          </a:bodyPr>
          <a:lstStyle/>
          <a:p>
            <a:pPr>
              <a:lnSpc>
                <a:spcPct val="110000"/>
              </a:lnSpc>
              <a:spcAft>
                <a:spcPts val="1400"/>
              </a:spcAft>
            </a:pPr>
            <a:r>
              <a:rPr lang="en-US" b="1" dirty="0">
                <a:solidFill>
                  <a:schemeClr val="tx2"/>
                </a:solidFill>
                <a:latin typeface="Avenir Next LT Pro Demi" panose="020B0504020202020204" pitchFamily="34" charset="77"/>
              </a:rPr>
              <a:t>Method 1 </a:t>
            </a:r>
            <a:r>
              <a:rPr lang="en-US" i="1" dirty="0">
                <a:solidFill>
                  <a:schemeClr val="tx2"/>
                </a:solidFill>
                <a:latin typeface="Avenir Next LT Pro" panose="020B0504020202020204" pitchFamily="34" charset="77"/>
              </a:rPr>
              <a:t>(duplicating a few slides)</a:t>
            </a:r>
          </a:p>
          <a:p>
            <a:pPr marL="285750" indent="-285750">
              <a:lnSpc>
                <a:spcPct val="110000"/>
              </a:lnSpc>
              <a:spcAft>
                <a:spcPts val="1400"/>
              </a:spcAft>
              <a:buFont typeface="Arial" panose="020B0604020202020204" pitchFamily="34" charset="0"/>
              <a:buChar char="•"/>
            </a:pPr>
            <a:r>
              <a:rPr lang="en-US" sz="1500" dirty="0">
                <a:solidFill>
                  <a:schemeClr val="tx2"/>
                </a:solidFill>
                <a:latin typeface="Avenir Next LT Pro" panose="020B0504020202020204" pitchFamily="34" charset="77"/>
              </a:rPr>
              <a:t>In the lefthand slide list of your</a:t>
            </a:r>
            <a:r>
              <a:rPr lang="en-US" sz="1500" b="1" dirty="0">
                <a:solidFill>
                  <a:schemeClr val="tx2"/>
                </a:solidFill>
                <a:latin typeface="Avenir Next LT Pro" panose="020B0504020202020204" pitchFamily="34" charset="77"/>
              </a:rPr>
              <a:t> OLD </a:t>
            </a:r>
            <a:r>
              <a:rPr lang="en-US" sz="1500" dirty="0">
                <a:solidFill>
                  <a:schemeClr val="tx2"/>
                </a:solidFill>
                <a:latin typeface="Avenir Next LT Pro" panose="020B0504020202020204" pitchFamily="34" charset="77"/>
              </a:rPr>
              <a:t>deck, hold </a:t>
            </a:r>
            <a:r>
              <a:rPr lang="en-US" sz="1500" i="1" dirty="0">
                <a:solidFill>
                  <a:schemeClr val="tx2"/>
                </a:solidFill>
                <a:latin typeface="Avenir Next LT Pro" panose="020B0504020202020204" pitchFamily="34" charset="77"/>
              </a:rPr>
              <a:t>shift</a:t>
            </a:r>
            <a:r>
              <a:rPr lang="en-US" sz="1500" dirty="0">
                <a:solidFill>
                  <a:schemeClr val="tx2"/>
                </a:solidFill>
                <a:latin typeface="Avenir Next LT Pro" panose="020B0504020202020204" pitchFamily="34" charset="77"/>
              </a:rPr>
              <a:t> and click on the slides you want to import. Right click one of the slides and click “Copy.” </a:t>
            </a:r>
          </a:p>
          <a:p>
            <a:pPr marL="285750" indent="-285750">
              <a:lnSpc>
                <a:spcPct val="110000"/>
              </a:lnSpc>
              <a:spcAft>
                <a:spcPts val="1400"/>
              </a:spcAft>
              <a:buFont typeface="Arial" panose="020B0604020202020204" pitchFamily="34" charset="0"/>
              <a:buChar char="•"/>
            </a:pPr>
            <a:r>
              <a:rPr lang="en-US" sz="1500" dirty="0">
                <a:solidFill>
                  <a:schemeClr val="tx2"/>
                </a:solidFill>
                <a:latin typeface="Avenir Next LT Pro" panose="020B0504020202020204" pitchFamily="34" charset="77"/>
              </a:rPr>
              <a:t>In the lefthand side list of your </a:t>
            </a:r>
            <a:r>
              <a:rPr lang="en-US" sz="1500" b="1" dirty="0">
                <a:solidFill>
                  <a:schemeClr val="tx2"/>
                </a:solidFill>
                <a:latin typeface="Avenir Next LT Pro" panose="020B0504020202020204" pitchFamily="34" charset="77"/>
              </a:rPr>
              <a:t>NEW </a:t>
            </a:r>
            <a:r>
              <a:rPr lang="en-US" sz="1500" dirty="0">
                <a:solidFill>
                  <a:schemeClr val="tx2"/>
                </a:solidFill>
                <a:latin typeface="Avenir Next LT Pro" panose="020B0504020202020204" pitchFamily="34" charset="77"/>
              </a:rPr>
              <a:t>deck, right click on the slide that will appear before the new slides. Click ”Paste.” </a:t>
            </a:r>
          </a:p>
          <a:p>
            <a:pPr marL="285750" indent="-285750">
              <a:lnSpc>
                <a:spcPct val="110000"/>
              </a:lnSpc>
              <a:spcAft>
                <a:spcPts val="1400"/>
              </a:spcAft>
              <a:buFont typeface="Arial" panose="020B0604020202020204" pitchFamily="34" charset="0"/>
              <a:buChar char="•"/>
            </a:pPr>
            <a:r>
              <a:rPr lang="en-US" sz="1500" dirty="0">
                <a:solidFill>
                  <a:schemeClr val="tx2"/>
                </a:solidFill>
                <a:latin typeface="Avenir Next LT Pro" panose="020B0504020202020204" pitchFamily="34" charset="77"/>
              </a:rPr>
              <a:t>Your old slides will need some massaging to fit into the new style. Tips:</a:t>
            </a:r>
          </a:p>
          <a:p>
            <a:pPr marL="800100" lvl="1" indent="-342900">
              <a:lnSpc>
                <a:spcPct val="110000"/>
              </a:lnSpc>
              <a:spcAft>
                <a:spcPts val="1400"/>
              </a:spcAft>
              <a:buAutoNum type="arabicPeriod"/>
            </a:pPr>
            <a:r>
              <a:rPr lang="en-US" sz="1500" dirty="0">
                <a:solidFill>
                  <a:schemeClr val="tx2"/>
                </a:solidFill>
                <a:latin typeface="Avenir Next LT Pro" panose="020B0504020202020204" pitchFamily="34" charset="77"/>
              </a:rPr>
              <a:t>Use the layout button to choose an appropriate layout from this theme. </a:t>
            </a:r>
          </a:p>
          <a:p>
            <a:pPr marL="800100" lvl="1" indent="-342900">
              <a:lnSpc>
                <a:spcPct val="110000"/>
              </a:lnSpc>
              <a:spcAft>
                <a:spcPts val="1400"/>
              </a:spcAft>
              <a:buAutoNum type="arabicPeriod"/>
            </a:pPr>
            <a:r>
              <a:rPr lang="en-US" sz="1500" dirty="0">
                <a:solidFill>
                  <a:schemeClr val="tx2"/>
                </a:solidFill>
                <a:latin typeface="Avenir Next LT Pro" panose="020B0504020202020204" pitchFamily="34" charset="77"/>
              </a:rPr>
              <a:t>Drag any textboxes and images, update font sizes so the content fits </a:t>
            </a:r>
            <a:br>
              <a:rPr lang="en-US" sz="1500" dirty="0">
                <a:solidFill>
                  <a:schemeClr val="tx2"/>
                </a:solidFill>
                <a:latin typeface="Avenir Next LT Pro" panose="020B0504020202020204" pitchFamily="34" charset="77"/>
              </a:rPr>
            </a:br>
            <a:r>
              <a:rPr lang="en-US" sz="1500" dirty="0">
                <a:solidFill>
                  <a:schemeClr val="tx2"/>
                </a:solidFill>
                <a:latin typeface="Avenir Next LT Pro" panose="020B0504020202020204" pitchFamily="34" charset="77"/>
              </a:rPr>
              <a:t>within the orange guidelines </a:t>
            </a:r>
          </a:p>
          <a:p>
            <a:pPr marL="800100" lvl="1" indent="-342900">
              <a:lnSpc>
                <a:spcPct val="110000"/>
              </a:lnSpc>
              <a:spcAft>
                <a:spcPts val="1400"/>
              </a:spcAft>
              <a:buAutoNum type="arabicPeriod"/>
            </a:pPr>
            <a:r>
              <a:rPr lang="en-US" sz="1500" dirty="0">
                <a:solidFill>
                  <a:schemeClr val="tx2"/>
                </a:solidFill>
                <a:latin typeface="Avenir Next LT Pro" panose="020B0504020202020204" pitchFamily="34" charset="77"/>
              </a:rPr>
              <a:t>Update the text to be dark teal and Avenir Next LT Pro</a:t>
            </a:r>
          </a:p>
        </p:txBody>
      </p:sp>
      <p:pic>
        <p:nvPicPr>
          <p:cNvPr id="7" name="Picture 6">
            <a:extLst>
              <a:ext uri="{FF2B5EF4-FFF2-40B4-BE49-F238E27FC236}">
                <a16:creationId xmlns:a16="http://schemas.microsoft.com/office/drawing/2014/main" id="{8DDB693C-DAA7-F939-0205-478AD3C0DF31}"/>
              </a:ext>
            </a:extLst>
          </p:cNvPr>
          <p:cNvPicPr>
            <a:picLocks noChangeAspect="1"/>
          </p:cNvPicPr>
          <p:nvPr/>
        </p:nvPicPr>
        <p:blipFill>
          <a:blip r:embed="rId2"/>
          <a:stretch>
            <a:fillRect/>
          </a:stretch>
        </p:blipFill>
        <p:spPr>
          <a:xfrm>
            <a:off x="8150276" y="3598056"/>
            <a:ext cx="3415957" cy="2211579"/>
          </a:xfrm>
          <a:prstGeom prst="rect">
            <a:avLst/>
          </a:prstGeom>
        </p:spPr>
      </p:pic>
      <p:grpSp>
        <p:nvGrpSpPr>
          <p:cNvPr id="10" name="Group 9">
            <a:extLst>
              <a:ext uri="{FF2B5EF4-FFF2-40B4-BE49-F238E27FC236}">
                <a16:creationId xmlns:a16="http://schemas.microsoft.com/office/drawing/2014/main" id="{A98E2CE7-2B2D-D330-BF75-D9146D9DFBD1}"/>
              </a:ext>
            </a:extLst>
          </p:cNvPr>
          <p:cNvGrpSpPr/>
          <p:nvPr/>
        </p:nvGrpSpPr>
        <p:grpSpPr>
          <a:xfrm>
            <a:off x="8936305" y="3868304"/>
            <a:ext cx="418038" cy="407117"/>
            <a:chOff x="2163138" y="4139625"/>
            <a:chExt cx="418038" cy="407117"/>
          </a:xfrm>
        </p:grpSpPr>
        <p:sp>
          <p:nvSpPr>
            <p:cNvPr id="8" name="Oval 7">
              <a:extLst>
                <a:ext uri="{FF2B5EF4-FFF2-40B4-BE49-F238E27FC236}">
                  <a16:creationId xmlns:a16="http://schemas.microsoft.com/office/drawing/2014/main" id="{5CC169A4-8DF3-29D7-DD1F-4020F319F267}"/>
                </a:ext>
              </a:extLst>
            </p:cNvPr>
            <p:cNvSpPr/>
            <p:nvPr/>
          </p:nvSpPr>
          <p:spPr>
            <a:xfrm>
              <a:off x="2208996" y="4185223"/>
              <a:ext cx="323686" cy="315230"/>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3CE726-CBDF-8D66-6D26-42005E2EB3DD}"/>
                </a:ext>
              </a:extLst>
            </p:cNvPr>
            <p:cNvSpPr/>
            <p:nvPr/>
          </p:nvSpPr>
          <p:spPr>
            <a:xfrm>
              <a:off x="2163138" y="4139625"/>
              <a:ext cx="418038" cy="407117"/>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A4060B08-DA92-0773-3B73-C8CA84C4964D}"/>
              </a:ext>
            </a:extLst>
          </p:cNvPr>
          <p:cNvPicPr>
            <a:picLocks noChangeAspect="1"/>
          </p:cNvPicPr>
          <p:nvPr/>
        </p:nvPicPr>
        <p:blipFill>
          <a:blip r:embed="rId3"/>
          <a:srcRect/>
          <a:stretch/>
        </p:blipFill>
        <p:spPr>
          <a:xfrm>
            <a:off x="5200649" y="5059921"/>
            <a:ext cx="1866409" cy="200523"/>
          </a:xfrm>
          <a:prstGeom prst="rect">
            <a:avLst/>
          </a:prstGeom>
        </p:spPr>
      </p:pic>
    </p:spTree>
    <p:extLst>
      <p:ext uri="{BB962C8B-B14F-4D97-AF65-F5344CB8AC3E}">
        <p14:creationId xmlns:p14="http://schemas.microsoft.com/office/powerpoint/2010/main" val="33160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A388A0-D7A3-BA6E-F499-798B06B76D89}"/>
              </a:ext>
            </a:extLst>
          </p:cNvPr>
          <p:cNvSpPr txBox="1">
            <a:spLocks noGrp="1" noRot="1" noMove="1" noResize="1" noEditPoints="1" noAdjustHandles="1" noChangeArrowheads="1" noChangeShapeType="1"/>
          </p:cNvSpPr>
          <p:nvPr/>
        </p:nvSpPr>
        <p:spPr>
          <a:xfrm>
            <a:off x="332097" y="321380"/>
            <a:ext cx="10362407" cy="600164"/>
          </a:xfrm>
          <a:prstGeom prst="rect">
            <a:avLst/>
          </a:prstGeom>
          <a:noFill/>
        </p:spPr>
        <p:txBody>
          <a:bodyPr wrap="square" rtlCol="0">
            <a:spAutoFit/>
          </a:bodyPr>
          <a:lstStyle/>
          <a:p>
            <a:r>
              <a:rPr lang="en-US" sz="3300" b="1" dirty="0">
                <a:solidFill>
                  <a:srgbClr val="023C54"/>
                </a:solidFill>
                <a:latin typeface="Avenir Next LT Pro Demi" panose="020B0504020202020204" pitchFamily="34" charset="77"/>
              </a:rPr>
              <a:t>Importing Slides from Another Deck:</a:t>
            </a:r>
          </a:p>
        </p:txBody>
      </p:sp>
      <p:sp>
        <p:nvSpPr>
          <p:cNvPr id="11" name="TextBox 10">
            <a:extLst>
              <a:ext uri="{FF2B5EF4-FFF2-40B4-BE49-F238E27FC236}">
                <a16:creationId xmlns:a16="http://schemas.microsoft.com/office/drawing/2014/main" id="{2084DDD4-E9DE-B6F8-4AC4-AA01BEA1679E}"/>
              </a:ext>
            </a:extLst>
          </p:cNvPr>
          <p:cNvSpPr txBox="1">
            <a:spLocks/>
          </p:cNvSpPr>
          <p:nvPr/>
        </p:nvSpPr>
        <p:spPr>
          <a:xfrm>
            <a:off x="876301" y="1219200"/>
            <a:ext cx="5940136" cy="3310137"/>
          </a:xfrm>
          <a:prstGeom prst="rect">
            <a:avLst/>
          </a:prstGeom>
          <a:noFill/>
        </p:spPr>
        <p:txBody>
          <a:bodyPr wrap="square" lIns="91440" tIns="45720" rIns="91440" bIns="45720" rtlCol="0" anchor="t">
            <a:spAutoFit/>
          </a:bodyPr>
          <a:lstStyle/>
          <a:p>
            <a:pPr>
              <a:lnSpc>
                <a:spcPct val="110000"/>
              </a:lnSpc>
              <a:spcAft>
                <a:spcPts val="1400"/>
              </a:spcAft>
            </a:pPr>
            <a:r>
              <a:rPr lang="en-US" b="1" dirty="0">
                <a:solidFill>
                  <a:schemeClr val="tx2"/>
                </a:solidFill>
                <a:latin typeface="Avenir Next LT Pro Demi" panose="020B0504020202020204" pitchFamily="34" charset="77"/>
              </a:rPr>
              <a:t>Method 2 </a:t>
            </a:r>
            <a:r>
              <a:rPr lang="en-US" i="1" dirty="0">
                <a:solidFill>
                  <a:schemeClr val="tx2"/>
                </a:solidFill>
                <a:latin typeface="Avenir Next LT Pro" panose="020B0504020202020204" pitchFamily="34" charset="77"/>
              </a:rPr>
              <a:t>(copy paste text with destination formatting)</a:t>
            </a:r>
            <a:endParaRPr lang="en-US" b="1" dirty="0">
              <a:solidFill>
                <a:schemeClr val="tx2"/>
              </a:solidFill>
              <a:latin typeface="Avenir Next LT Pro Demi" panose="020B0504020202020204" pitchFamily="34" charset="77"/>
            </a:endParaRPr>
          </a:p>
          <a:p>
            <a:pPr marL="285750" indent="-285750">
              <a:lnSpc>
                <a:spcPct val="110000"/>
              </a:lnSpc>
              <a:spcAft>
                <a:spcPts val="1400"/>
              </a:spcAft>
              <a:buFont typeface="Arial" panose="020B0604020202020204" pitchFamily="34" charset="0"/>
              <a:buChar char="•"/>
            </a:pPr>
            <a:r>
              <a:rPr lang="en-US" sz="1500" dirty="0">
                <a:solidFill>
                  <a:schemeClr val="tx2"/>
                </a:solidFill>
                <a:latin typeface="Avenir Next LT Pro" panose="020B0504020202020204" pitchFamily="34" charset="77"/>
              </a:rPr>
              <a:t>In the </a:t>
            </a:r>
            <a:r>
              <a:rPr lang="en-US" sz="1500" b="1" dirty="0">
                <a:solidFill>
                  <a:schemeClr val="tx2"/>
                </a:solidFill>
                <a:latin typeface="Avenir Next LT Pro" panose="020B0504020202020204" pitchFamily="34" charset="77"/>
              </a:rPr>
              <a:t>new </a:t>
            </a:r>
            <a:r>
              <a:rPr lang="en-US" sz="1500" dirty="0">
                <a:solidFill>
                  <a:schemeClr val="tx2"/>
                </a:solidFill>
                <a:latin typeface="Avenir Next LT Pro" panose="020B0504020202020204" pitchFamily="34" charset="77"/>
              </a:rPr>
              <a:t>deck, choose a layout from the new slide options</a:t>
            </a:r>
          </a:p>
          <a:p>
            <a:pPr marL="285750" indent="-285750">
              <a:lnSpc>
                <a:spcPct val="110000"/>
              </a:lnSpc>
              <a:spcAft>
                <a:spcPts val="1400"/>
              </a:spcAft>
              <a:buFont typeface="Arial" panose="020B0604020202020204" pitchFamily="34" charset="0"/>
              <a:buChar char="•"/>
            </a:pPr>
            <a:r>
              <a:rPr lang="en-US" sz="1500" dirty="0">
                <a:solidFill>
                  <a:schemeClr val="tx2"/>
                </a:solidFill>
                <a:latin typeface="Avenir Next LT Pro" panose="020B0504020202020204" pitchFamily="34" charset="77"/>
              </a:rPr>
              <a:t>In the </a:t>
            </a:r>
            <a:r>
              <a:rPr lang="en-US" sz="1500" b="1" dirty="0">
                <a:solidFill>
                  <a:schemeClr val="tx2"/>
                </a:solidFill>
                <a:latin typeface="Avenir Next LT Pro" panose="020B0504020202020204" pitchFamily="34" charset="77"/>
              </a:rPr>
              <a:t>old </a:t>
            </a:r>
            <a:r>
              <a:rPr lang="en-US" sz="1500" dirty="0">
                <a:solidFill>
                  <a:schemeClr val="tx2"/>
                </a:solidFill>
                <a:latin typeface="Avenir Next LT Pro" panose="020B0504020202020204" pitchFamily="34" charset="77"/>
              </a:rPr>
              <a:t>deck, select and copy text from the old slide. </a:t>
            </a:r>
          </a:p>
          <a:p>
            <a:pPr marL="285750" indent="-285750">
              <a:lnSpc>
                <a:spcPct val="110000"/>
              </a:lnSpc>
              <a:spcAft>
                <a:spcPts val="1400"/>
              </a:spcAft>
              <a:buFont typeface="Arial" panose="020B0604020202020204" pitchFamily="34" charset="0"/>
              <a:buChar char="•"/>
            </a:pPr>
            <a:r>
              <a:rPr lang="en-US" sz="1500" dirty="0">
                <a:solidFill>
                  <a:schemeClr val="tx2"/>
                </a:solidFill>
                <a:latin typeface="Avenir Next LT Pro" panose="020B0504020202020204" pitchFamily="34" charset="77"/>
              </a:rPr>
              <a:t>Back in the </a:t>
            </a:r>
            <a:r>
              <a:rPr lang="en-US" sz="1500" b="1" dirty="0">
                <a:solidFill>
                  <a:schemeClr val="tx2"/>
                </a:solidFill>
                <a:latin typeface="Avenir Next LT Pro" panose="020B0504020202020204" pitchFamily="34" charset="77"/>
              </a:rPr>
              <a:t>new </a:t>
            </a:r>
            <a:r>
              <a:rPr lang="en-US" sz="1500" dirty="0">
                <a:solidFill>
                  <a:schemeClr val="tx2"/>
                </a:solidFill>
                <a:latin typeface="Avenir Next LT Pro" panose="020B0504020202020204" pitchFamily="34" charset="77"/>
              </a:rPr>
              <a:t>deck, paste the text in the available textbox. Click the little clipboard icon that pops up under the text. Check </a:t>
            </a:r>
            <a:r>
              <a:rPr lang="en-US" sz="1500" i="1" dirty="0">
                <a:solidFill>
                  <a:schemeClr val="tx2"/>
                </a:solidFill>
                <a:latin typeface="Avenir Next LT Pro" panose="020B0504020202020204" pitchFamily="34" charset="77"/>
              </a:rPr>
              <a:t>Keep Text Only </a:t>
            </a:r>
            <a:r>
              <a:rPr lang="en-US" sz="1500" dirty="0">
                <a:solidFill>
                  <a:schemeClr val="tx2"/>
                </a:solidFill>
                <a:latin typeface="Avenir Next LT Pro" panose="020B0504020202020204" pitchFamily="34" charset="77"/>
              </a:rPr>
              <a:t>to update the styling to match the </a:t>
            </a:r>
            <a:br>
              <a:rPr lang="en-US" sz="1500" dirty="0">
                <a:solidFill>
                  <a:schemeClr val="tx2"/>
                </a:solidFill>
                <a:latin typeface="Avenir Next LT Pro" panose="020B0504020202020204" pitchFamily="34" charset="77"/>
              </a:rPr>
            </a:br>
            <a:r>
              <a:rPr lang="en-US" sz="1500" dirty="0">
                <a:solidFill>
                  <a:schemeClr val="tx2"/>
                </a:solidFill>
                <a:latin typeface="Avenir Next LT Pro" panose="020B0504020202020204" pitchFamily="34" charset="77"/>
              </a:rPr>
              <a:t>new theme.</a:t>
            </a:r>
          </a:p>
          <a:p>
            <a:pPr marL="285750" indent="-285750">
              <a:lnSpc>
                <a:spcPct val="110000"/>
              </a:lnSpc>
              <a:spcAft>
                <a:spcPts val="1400"/>
              </a:spcAft>
              <a:buFont typeface="Arial" panose="020B0604020202020204" pitchFamily="34" charset="0"/>
              <a:buChar char="•"/>
            </a:pPr>
            <a:endParaRPr lang="en-US" sz="1500" dirty="0">
              <a:solidFill>
                <a:schemeClr val="tx2"/>
              </a:solidFill>
              <a:latin typeface="Avenir Next LT Pro" panose="020B0504020202020204" pitchFamily="34" charset="77"/>
            </a:endParaRPr>
          </a:p>
          <a:p>
            <a:pPr marL="285750" indent="-285750">
              <a:lnSpc>
                <a:spcPct val="110000"/>
              </a:lnSpc>
              <a:spcAft>
                <a:spcPts val="1400"/>
              </a:spcAft>
              <a:buFont typeface="Arial" panose="020B0604020202020204" pitchFamily="34" charset="0"/>
              <a:buChar char="•"/>
            </a:pPr>
            <a:endParaRPr lang="en-US" sz="1500" dirty="0">
              <a:solidFill>
                <a:schemeClr val="tx2"/>
              </a:solidFill>
              <a:latin typeface="Avenir Next LT Pro" panose="020B0504020202020204" pitchFamily="34" charset="77"/>
            </a:endParaRPr>
          </a:p>
        </p:txBody>
      </p:sp>
      <p:pic>
        <p:nvPicPr>
          <p:cNvPr id="5" name="Picture 4" descr="A screenshot of a computer&#10;&#10;Description automatically generated">
            <a:extLst>
              <a:ext uri="{FF2B5EF4-FFF2-40B4-BE49-F238E27FC236}">
                <a16:creationId xmlns:a16="http://schemas.microsoft.com/office/drawing/2014/main" id="{60974B6A-46B6-D253-3EAB-669EC35829B6}"/>
              </a:ext>
            </a:extLst>
          </p:cNvPr>
          <p:cNvPicPr>
            <a:picLocks noChangeAspect="1"/>
          </p:cNvPicPr>
          <p:nvPr/>
        </p:nvPicPr>
        <p:blipFill>
          <a:blip r:embed="rId2"/>
          <a:stretch>
            <a:fillRect/>
          </a:stretch>
        </p:blipFill>
        <p:spPr>
          <a:xfrm>
            <a:off x="7452219" y="1124757"/>
            <a:ext cx="2843863" cy="2296747"/>
          </a:xfrm>
          <a:prstGeom prst="rect">
            <a:avLst/>
          </a:prstGeom>
        </p:spPr>
      </p:pic>
      <p:grpSp>
        <p:nvGrpSpPr>
          <p:cNvPr id="10" name="Group 9">
            <a:extLst>
              <a:ext uri="{FF2B5EF4-FFF2-40B4-BE49-F238E27FC236}">
                <a16:creationId xmlns:a16="http://schemas.microsoft.com/office/drawing/2014/main" id="{A98E2CE7-2B2D-D330-BF75-D9146D9DFBD1}"/>
              </a:ext>
            </a:extLst>
          </p:cNvPr>
          <p:cNvGrpSpPr/>
          <p:nvPr/>
        </p:nvGrpSpPr>
        <p:grpSpPr>
          <a:xfrm>
            <a:off x="7452219" y="1124757"/>
            <a:ext cx="418038" cy="407117"/>
            <a:chOff x="2163138" y="4139625"/>
            <a:chExt cx="418038" cy="407117"/>
          </a:xfrm>
        </p:grpSpPr>
        <p:sp>
          <p:nvSpPr>
            <p:cNvPr id="8" name="Oval 7">
              <a:extLst>
                <a:ext uri="{FF2B5EF4-FFF2-40B4-BE49-F238E27FC236}">
                  <a16:creationId xmlns:a16="http://schemas.microsoft.com/office/drawing/2014/main" id="{5CC169A4-8DF3-29D7-DD1F-4020F319F267}"/>
                </a:ext>
              </a:extLst>
            </p:cNvPr>
            <p:cNvSpPr/>
            <p:nvPr/>
          </p:nvSpPr>
          <p:spPr>
            <a:xfrm>
              <a:off x="2208996" y="4185223"/>
              <a:ext cx="323686" cy="315230"/>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3CE726-CBDF-8D66-6D26-42005E2EB3DD}"/>
                </a:ext>
              </a:extLst>
            </p:cNvPr>
            <p:cNvSpPr/>
            <p:nvPr/>
          </p:nvSpPr>
          <p:spPr>
            <a:xfrm>
              <a:off x="2163138" y="4139625"/>
              <a:ext cx="418038" cy="407117"/>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screenshot of a computer&#10;&#10;Description automatically generated">
            <a:extLst>
              <a:ext uri="{FF2B5EF4-FFF2-40B4-BE49-F238E27FC236}">
                <a16:creationId xmlns:a16="http://schemas.microsoft.com/office/drawing/2014/main" id="{C8923FAC-A723-883E-B54B-59707FA69C97}"/>
              </a:ext>
            </a:extLst>
          </p:cNvPr>
          <p:cNvPicPr>
            <a:picLocks noChangeAspect="1"/>
          </p:cNvPicPr>
          <p:nvPr/>
        </p:nvPicPr>
        <p:blipFill>
          <a:blip r:embed="rId3"/>
          <a:stretch>
            <a:fillRect/>
          </a:stretch>
        </p:blipFill>
        <p:spPr>
          <a:xfrm>
            <a:off x="7452219" y="3515947"/>
            <a:ext cx="2447769" cy="2081295"/>
          </a:xfrm>
          <a:prstGeom prst="rect">
            <a:avLst/>
          </a:prstGeom>
        </p:spPr>
      </p:pic>
    </p:spTree>
    <p:extLst>
      <p:ext uri="{BB962C8B-B14F-4D97-AF65-F5344CB8AC3E}">
        <p14:creationId xmlns:p14="http://schemas.microsoft.com/office/powerpoint/2010/main" val="364927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02A8A0-76FE-8A6C-18C0-83629DB84C29}"/>
              </a:ext>
            </a:extLst>
          </p:cNvPr>
          <p:cNvSpPr txBox="1">
            <a:spLocks/>
          </p:cNvSpPr>
          <p:nvPr/>
        </p:nvSpPr>
        <p:spPr>
          <a:xfrm>
            <a:off x="876300" y="1213521"/>
            <a:ext cx="8481647" cy="3997505"/>
          </a:xfrm>
          <a:prstGeom prst="rect">
            <a:avLst/>
          </a:prstGeom>
          <a:noFill/>
        </p:spPr>
        <p:txBody>
          <a:bodyPr wrap="square" lIns="91440" tIns="45720" rIns="91440" bIns="45720" rtlCol="0" anchor="t">
            <a:spAutoFit/>
          </a:bodyPr>
          <a:lstStyle/>
          <a:p>
            <a:pPr>
              <a:lnSpc>
                <a:spcPct val="110000"/>
              </a:lnSpc>
              <a:spcAft>
                <a:spcPts val="1400"/>
              </a:spcAft>
            </a:pPr>
            <a:r>
              <a:rPr lang="en-US" b="1" dirty="0">
                <a:solidFill>
                  <a:srgbClr val="002A44"/>
                </a:solidFill>
                <a:latin typeface="Avenir" panose="02000503020000020003" pitchFamily="2" charset="0"/>
              </a:rPr>
              <a:t>Best Practices:</a:t>
            </a:r>
          </a:p>
          <a:p>
            <a:pPr marL="342900" indent="-342900">
              <a:lnSpc>
                <a:spcPct val="110000"/>
              </a:lnSpc>
              <a:spcAft>
                <a:spcPts val="1400"/>
              </a:spcAft>
              <a:buFont typeface="+mj-lt"/>
              <a:buAutoNum type="arabicPeriod"/>
            </a:pPr>
            <a:r>
              <a:rPr lang="en-US" sz="1500" b="1" dirty="0">
                <a:solidFill>
                  <a:srgbClr val="002A44"/>
                </a:solidFill>
                <a:latin typeface="Avenir Next LT Pro Demi" panose="020B0504020202020204" pitchFamily="34" charset="77"/>
              </a:rPr>
              <a:t>Writing the date: </a:t>
            </a:r>
          </a:p>
          <a:p>
            <a:pPr lvl="1">
              <a:lnSpc>
                <a:spcPct val="110000"/>
              </a:lnSpc>
              <a:spcAft>
                <a:spcPts val="1400"/>
              </a:spcAft>
            </a:pPr>
            <a:r>
              <a:rPr lang="en-US" sz="1500" dirty="0">
                <a:solidFill>
                  <a:srgbClr val="002A44"/>
                </a:solidFill>
                <a:latin typeface="Avenir Next LT Pro" panose="020B0504020202020204" pitchFamily="34" charset="77"/>
              </a:rPr>
              <a:t>W</a:t>
            </a:r>
            <a:r>
              <a:rPr lang="en-US" sz="1500" dirty="0">
                <a:solidFill>
                  <a:srgbClr val="002A44"/>
                </a:solidFill>
                <a:latin typeface="Avenir" panose="02000503020000020003" pitchFamily="2" charset="0"/>
              </a:rPr>
              <a:t>rite out the month to avoid confusion with the </a:t>
            </a:r>
            <a:r>
              <a:rPr lang="en-US" sz="1500" dirty="0">
                <a:solidFill>
                  <a:srgbClr val="013B57"/>
                </a:solidFill>
                <a:effectLst/>
                <a:latin typeface="Avenir Next LT Pro" panose="020B0504020202020204" pitchFamily="34" charset="77"/>
              </a:rPr>
              <a:t>EU date format</a:t>
            </a:r>
            <a:r>
              <a:rPr lang="en-US" sz="1500" dirty="0">
                <a:solidFill>
                  <a:srgbClr val="013B57"/>
                </a:solidFill>
                <a:latin typeface="Avenir Next LT Pro" panose="020B0504020202020204" pitchFamily="34" charset="77"/>
              </a:rPr>
              <a:t> (</a:t>
            </a:r>
            <a:r>
              <a:rPr lang="en-US" sz="1500" dirty="0">
                <a:solidFill>
                  <a:srgbClr val="013B57"/>
                </a:solidFill>
                <a:effectLst/>
                <a:latin typeface="Avenir Next LT Pro" panose="020B0504020202020204" pitchFamily="34" charset="77"/>
              </a:rPr>
              <a:t>27 Sept 2024) </a:t>
            </a:r>
          </a:p>
          <a:p>
            <a:pPr marL="342900" indent="-342900">
              <a:lnSpc>
                <a:spcPct val="110000"/>
              </a:lnSpc>
              <a:spcAft>
                <a:spcPts val="1400"/>
              </a:spcAft>
              <a:buFont typeface="+mj-lt"/>
              <a:buAutoNum type="arabicPeriod"/>
            </a:pPr>
            <a:r>
              <a:rPr lang="en-US" sz="1500" b="1" dirty="0">
                <a:solidFill>
                  <a:srgbClr val="013B57"/>
                </a:solidFill>
                <a:latin typeface="Avenir Next LT Pro Demi" panose="020B0504020202020204" pitchFamily="34" charset="77"/>
              </a:rPr>
              <a:t>Referencing Image Sources:</a:t>
            </a:r>
            <a:br>
              <a:rPr lang="en-US" sz="1500" dirty="0">
                <a:solidFill>
                  <a:srgbClr val="013B57"/>
                </a:solidFill>
                <a:latin typeface="Avenir Next LT Pro" panose="020B0504020202020204" pitchFamily="34" charset="77"/>
              </a:rPr>
            </a:br>
            <a:r>
              <a:rPr lang="en-US" sz="1500" i="1" dirty="0">
                <a:solidFill>
                  <a:srgbClr val="013B57"/>
                </a:solidFill>
                <a:latin typeface="Avenir Next LT Pro" panose="020B0504020202020204" pitchFamily="34" charset="77"/>
              </a:rPr>
              <a:t>When using images in your presentation which were not produced by the MRCT Center it's important to give proper credit to the source. </a:t>
            </a:r>
          </a:p>
          <a:p>
            <a:pPr marL="800100" lvl="1" indent="-342900">
              <a:lnSpc>
                <a:spcPct val="110000"/>
              </a:lnSpc>
              <a:spcAft>
                <a:spcPts val="1400"/>
              </a:spcAft>
              <a:buFont typeface="+mj-lt"/>
              <a:buAutoNum type="arabicPeriod"/>
            </a:pPr>
            <a:r>
              <a:rPr lang="en-US" sz="1500" dirty="0">
                <a:solidFill>
                  <a:srgbClr val="013B57"/>
                </a:solidFill>
                <a:latin typeface="Avenir Next LT Pro" panose="020B0504020202020204" pitchFamily="34" charset="77"/>
              </a:rPr>
              <a:t>Place the credit directly under the image in small but legible text (e.g., 10-12 pt).</a:t>
            </a:r>
          </a:p>
          <a:p>
            <a:pPr marL="800100" lvl="1" indent="-342900">
              <a:lnSpc>
                <a:spcPct val="110000"/>
              </a:lnSpc>
              <a:spcAft>
                <a:spcPts val="1400"/>
              </a:spcAft>
              <a:buFont typeface="+mj-lt"/>
              <a:buAutoNum type="arabicPeriod"/>
            </a:pPr>
            <a:r>
              <a:rPr lang="en-US" sz="1500" dirty="0">
                <a:solidFill>
                  <a:srgbClr val="013B57"/>
                </a:solidFill>
                <a:latin typeface="Avenir Next LT Pro" panose="020B0504020202020204" pitchFamily="34" charset="77"/>
              </a:rPr>
              <a:t>Use a clear and concise format, such as: Image source: [Photographer/Creator's Name] via [Website/Platform].</a:t>
            </a:r>
          </a:p>
          <a:p>
            <a:pPr marL="800100" lvl="1" indent="-342900">
              <a:lnSpc>
                <a:spcPct val="110000"/>
              </a:lnSpc>
              <a:spcAft>
                <a:spcPts val="1400"/>
              </a:spcAft>
              <a:buFont typeface="+mj-lt"/>
              <a:buAutoNum type="arabicPeriod"/>
            </a:pPr>
            <a:r>
              <a:rPr lang="en-US" sz="1500" dirty="0">
                <a:solidFill>
                  <a:srgbClr val="013B57"/>
                </a:solidFill>
                <a:latin typeface="Avenir Next LT Pro" panose="020B0504020202020204" pitchFamily="34" charset="77"/>
              </a:rPr>
              <a:t>If the image is licensed, include the type of license (e.g., Image source: John Doe via </a:t>
            </a:r>
            <a:r>
              <a:rPr lang="en-US" sz="1500" dirty="0" err="1">
                <a:solidFill>
                  <a:srgbClr val="013B57"/>
                </a:solidFill>
                <a:latin typeface="Avenir Next LT Pro" panose="020B0504020202020204" pitchFamily="34" charset="77"/>
              </a:rPr>
              <a:t>Unsplash</a:t>
            </a:r>
            <a:r>
              <a:rPr lang="en-US" sz="1500" dirty="0">
                <a:solidFill>
                  <a:srgbClr val="013B57"/>
                </a:solidFill>
                <a:latin typeface="Avenir Next LT Pro" panose="020B0504020202020204" pitchFamily="34" charset="77"/>
              </a:rPr>
              <a:t>, Creative Commons License).</a:t>
            </a:r>
          </a:p>
        </p:txBody>
      </p:sp>
      <p:sp>
        <p:nvSpPr>
          <p:cNvPr id="6" name="TextBox 5">
            <a:extLst>
              <a:ext uri="{FF2B5EF4-FFF2-40B4-BE49-F238E27FC236}">
                <a16:creationId xmlns:a16="http://schemas.microsoft.com/office/drawing/2014/main" id="{76A388A0-D7A3-BA6E-F499-798B06B76D89}"/>
              </a:ext>
            </a:extLst>
          </p:cNvPr>
          <p:cNvSpPr txBox="1">
            <a:spLocks/>
          </p:cNvSpPr>
          <p:nvPr/>
        </p:nvSpPr>
        <p:spPr>
          <a:xfrm>
            <a:off x="332097" y="321380"/>
            <a:ext cx="10362407" cy="600164"/>
          </a:xfrm>
          <a:prstGeom prst="rect">
            <a:avLst/>
          </a:prstGeom>
          <a:noFill/>
        </p:spPr>
        <p:txBody>
          <a:bodyPr wrap="square" rtlCol="0">
            <a:spAutoFit/>
          </a:bodyPr>
          <a:lstStyle/>
          <a:p>
            <a:r>
              <a:rPr lang="en-US" sz="3300" b="1" dirty="0">
                <a:solidFill>
                  <a:srgbClr val="023C54"/>
                </a:solidFill>
                <a:latin typeface="Avenir Next LT Pro Demi" panose="020B0504020202020204" pitchFamily="34" charset="77"/>
              </a:rPr>
              <a:t>Writing Style</a:t>
            </a:r>
          </a:p>
        </p:txBody>
      </p:sp>
    </p:spTree>
    <p:extLst>
      <p:ext uri="{BB962C8B-B14F-4D97-AF65-F5344CB8AC3E}">
        <p14:creationId xmlns:p14="http://schemas.microsoft.com/office/powerpoint/2010/main" val="310571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02A8A0-76FE-8A6C-18C0-83629DB84C29}"/>
              </a:ext>
            </a:extLst>
          </p:cNvPr>
          <p:cNvSpPr txBox="1">
            <a:spLocks/>
          </p:cNvSpPr>
          <p:nvPr/>
        </p:nvSpPr>
        <p:spPr>
          <a:xfrm>
            <a:off x="876300" y="1219128"/>
            <a:ext cx="8648700" cy="4860818"/>
          </a:xfrm>
          <a:prstGeom prst="rect">
            <a:avLst/>
          </a:prstGeom>
          <a:noFill/>
        </p:spPr>
        <p:txBody>
          <a:bodyPr wrap="square" lIns="91440" tIns="45720" rIns="91440" bIns="45720" rtlCol="0" anchor="t">
            <a:spAutoFit/>
          </a:bodyPr>
          <a:lstStyle/>
          <a:p>
            <a:pPr>
              <a:lnSpc>
                <a:spcPct val="110000"/>
              </a:lnSpc>
              <a:spcAft>
                <a:spcPts val="1400"/>
              </a:spcAft>
            </a:pPr>
            <a:r>
              <a:rPr lang="en-US" b="1" dirty="0">
                <a:solidFill>
                  <a:srgbClr val="002A44"/>
                </a:solidFill>
                <a:latin typeface="Avenir Next LT Pro Demi" panose="020B0504020202020204" pitchFamily="34" charset="77"/>
              </a:rPr>
              <a:t>Font:</a:t>
            </a:r>
          </a:p>
          <a:p>
            <a:pPr>
              <a:lnSpc>
                <a:spcPct val="110000"/>
              </a:lnSpc>
              <a:spcAft>
                <a:spcPts val="1400"/>
              </a:spcAft>
            </a:pPr>
            <a:r>
              <a:rPr lang="en-US" sz="1500" dirty="0">
                <a:solidFill>
                  <a:srgbClr val="002A44"/>
                </a:solidFill>
                <a:latin typeface="Avenir Next LT Pro" panose="020B0504020202020204" pitchFamily="34" charset="77"/>
              </a:rPr>
              <a:t>Avenir Next LT Pro has </a:t>
            </a:r>
            <a:r>
              <a:rPr lang="en-US" sz="1500" b="0" i="0" dirty="0">
                <a:solidFill>
                  <a:srgbClr val="101820"/>
                </a:solidFill>
                <a:effectLst/>
                <a:latin typeface="Avenir Next" panose="020B0503020202020204" pitchFamily="34" charset="0"/>
              </a:rPr>
              <a:t>round and geometric letterforms, which make it approachable and easy to read. For maximum readability, try to use font sizes of 15 pt or larger. </a:t>
            </a:r>
          </a:p>
          <a:p>
            <a:pPr>
              <a:lnSpc>
                <a:spcPct val="110000"/>
              </a:lnSpc>
              <a:spcAft>
                <a:spcPts val="1400"/>
              </a:spcAft>
            </a:pPr>
            <a:r>
              <a:rPr lang="en-US" b="1" dirty="0">
                <a:solidFill>
                  <a:srgbClr val="101820"/>
                </a:solidFill>
                <a:latin typeface="Avenir Next LT Pro Demi" panose="020B0504020202020204" pitchFamily="34" charset="77"/>
              </a:rPr>
              <a:t>Spacing and Hierarchy: </a:t>
            </a:r>
          </a:p>
          <a:p>
            <a:pPr>
              <a:lnSpc>
                <a:spcPct val="110000"/>
              </a:lnSpc>
              <a:spcAft>
                <a:spcPts val="1400"/>
              </a:spcAft>
            </a:pPr>
            <a:r>
              <a:rPr lang="en-US" sz="1500" dirty="0">
                <a:solidFill>
                  <a:srgbClr val="002A44"/>
                </a:solidFill>
                <a:latin typeface="Avenir Next LT Pro" panose="020B0504020202020204" pitchFamily="34" charset="77"/>
              </a:rPr>
              <a:t>Mind the white space. We default to a line spacing of 1.1 with 14 pt spacing between lines. As you adjust the spacing, remember to breathing room between lines of text and around the textbox to minimize information anxiety. </a:t>
            </a:r>
          </a:p>
          <a:p>
            <a:pPr>
              <a:lnSpc>
                <a:spcPct val="110000"/>
              </a:lnSpc>
              <a:spcAft>
                <a:spcPts val="1400"/>
              </a:spcAft>
            </a:pPr>
            <a:r>
              <a:rPr lang="en-US" sz="1500" dirty="0">
                <a:solidFill>
                  <a:srgbClr val="002A44"/>
                </a:solidFill>
                <a:latin typeface="Avenir Next LT Pro" panose="020B0504020202020204" pitchFamily="34" charset="77"/>
              </a:rPr>
              <a:t>Effective spacing helps guide the eye naturally through the content. Use larger font sizes and bold text for headings to establish a clear hierarchy. This ensures that users can quickly identify the most important information first. Aim for a balance that allows the viewer’s eyes to flow smoothly from one point to the next.</a:t>
            </a:r>
          </a:p>
          <a:p>
            <a:pPr>
              <a:lnSpc>
                <a:spcPct val="110000"/>
              </a:lnSpc>
              <a:spcAft>
                <a:spcPts val="1400"/>
              </a:spcAft>
            </a:pPr>
            <a:r>
              <a:rPr lang="en-US" b="1" dirty="0">
                <a:solidFill>
                  <a:srgbClr val="101820"/>
                </a:solidFill>
                <a:latin typeface="Avenir Next LT Pro Demi" panose="020B0504020202020204" pitchFamily="34" charset="77"/>
              </a:rPr>
              <a:t>Alt-text:</a:t>
            </a:r>
          </a:p>
          <a:p>
            <a:pPr>
              <a:lnSpc>
                <a:spcPct val="110000"/>
              </a:lnSpc>
              <a:spcAft>
                <a:spcPts val="1400"/>
              </a:spcAft>
            </a:pPr>
            <a:r>
              <a:rPr lang="en-US" sz="1500" dirty="0">
                <a:solidFill>
                  <a:srgbClr val="101820"/>
                </a:solidFill>
                <a:latin typeface="Avenir Next LT Pro" panose="020B0504020202020204" pitchFamily="34" charset="77"/>
              </a:rPr>
              <a:t>Adding alt-text makes your slides understandable to people who use screen readers. Right click on an image and choose “View Alt Text…” to add to or adjust the alt text for an image.</a:t>
            </a:r>
            <a:r>
              <a:rPr lang="en-US" sz="1500" dirty="0">
                <a:solidFill>
                  <a:srgbClr val="002A44"/>
                </a:solidFill>
                <a:latin typeface="Avenir Next LT Pro" panose="020B0504020202020204" pitchFamily="34" charset="77"/>
              </a:rPr>
              <a:t> </a:t>
            </a:r>
          </a:p>
        </p:txBody>
      </p:sp>
      <p:sp>
        <p:nvSpPr>
          <p:cNvPr id="6" name="TextBox 5">
            <a:extLst>
              <a:ext uri="{FF2B5EF4-FFF2-40B4-BE49-F238E27FC236}">
                <a16:creationId xmlns:a16="http://schemas.microsoft.com/office/drawing/2014/main" id="{76A388A0-D7A3-BA6E-F499-798B06B76D89}"/>
              </a:ext>
            </a:extLst>
          </p:cNvPr>
          <p:cNvSpPr txBox="1">
            <a:spLocks/>
          </p:cNvSpPr>
          <p:nvPr/>
        </p:nvSpPr>
        <p:spPr>
          <a:xfrm>
            <a:off x="332097" y="321380"/>
            <a:ext cx="10362407" cy="600164"/>
          </a:xfrm>
          <a:prstGeom prst="rect">
            <a:avLst/>
          </a:prstGeom>
          <a:noFill/>
        </p:spPr>
        <p:txBody>
          <a:bodyPr wrap="square" rtlCol="0">
            <a:spAutoFit/>
          </a:bodyPr>
          <a:lstStyle/>
          <a:p>
            <a:r>
              <a:rPr lang="en-US" sz="3300" b="1" dirty="0">
                <a:solidFill>
                  <a:srgbClr val="023C54"/>
                </a:solidFill>
                <a:latin typeface="Avenir Next LT Pro Demi" panose="020B0504020202020204" pitchFamily="34" charset="77"/>
              </a:rPr>
              <a:t>Accessibility Guidelines</a:t>
            </a:r>
          </a:p>
        </p:txBody>
      </p:sp>
    </p:spTree>
    <p:extLst>
      <p:ext uri="{BB962C8B-B14F-4D97-AF65-F5344CB8AC3E}">
        <p14:creationId xmlns:p14="http://schemas.microsoft.com/office/powerpoint/2010/main" val="348328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ED22E-84AA-1B1F-A1CB-E7BB2A7D5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9C74D-8988-5E4E-4AB4-9C66528B1BE1}"/>
              </a:ext>
            </a:extLst>
          </p:cNvPr>
          <p:cNvSpPr>
            <a:spLocks noGrp="1"/>
          </p:cNvSpPr>
          <p:nvPr>
            <p:ph type="title"/>
          </p:nvPr>
        </p:nvSpPr>
        <p:spPr>
          <a:xfrm>
            <a:off x="662837" y="695570"/>
            <a:ext cx="6855708" cy="1653309"/>
          </a:xfrm>
        </p:spPr>
        <p:txBody>
          <a:bodyPr anchor="b">
            <a:noAutofit/>
          </a:bodyPr>
          <a:lstStyle/>
          <a:p>
            <a:pPr>
              <a:lnSpc>
                <a:spcPct val="110000"/>
              </a:lnSpc>
            </a:pPr>
            <a:r>
              <a:rPr lang="en-US" sz="3600" b="0" dirty="0"/>
              <a:t>Advancing Childhood </a:t>
            </a:r>
            <a:br>
              <a:rPr lang="en-US" sz="3600" b="0" dirty="0"/>
            </a:br>
            <a:r>
              <a:rPr lang="en-US" sz="3600" b="0" dirty="0"/>
              <a:t>Cancer Academic-Industry Collaborative Platform Trials:</a:t>
            </a:r>
            <a:endParaRPr lang="en-US" sz="3600" b="0" dirty="0">
              <a:latin typeface="Avenir Next LT Pro" panose="020B0504020202020204" pitchFamily="34" charset="77"/>
              <a:ea typeface="+mn-ea"/>
              <a:cs typeface="+mn-cs"/>
            </a:endParaRPr>
          </a:p>
        </p:txBody>
      </p:sp>
      <p:pic>
        <p:nvPicPr>
          <p:cNvPr id="8" name="Picture Placeholder 7" descr="A group of people with different colors&#10;&#10;AI-generated content may be incorrect.">
            <a:extLst>
              <a:ext uri="{FF2B5EF4-FFF2-40B4-BE49-F238E27FC236}">
                <a16:creationId xmlns:a16="http://schemas.microsoft.com/office/drawing/2014/main" id="{E769E823-2ABC-7F5D-5B95-7D3C3BA55B24}"/>
              </a:ext>
            </a:extLst>
          </p:cNvPr>
          <p:cNvPicPr>
            <a:picLocks noGrp="1" noChangeAspect="1"/>
          </p:cNvPicPr>
          <p:nvPr>
            <p:ph type="pic" sz="quarter" idx="14"/>
          </p:nvPr>
        </p:nvPicPr>
        <p:blipFill>
          <a:blip r:embed="rId2"/>
          <a:srcRect l="6269" r="6269"/>
          <a:stretch>
            <a:fillRect/>
          </a:stretch>
        </p:blipFill>
        <p:spPr/>
      </p:pic>
      <p:sp>
        <p:nvSpPr>
          <p:cNvPr id="4" name="Content Placeholder 3">
            <a:extLst>
              <a:ext uri="{FF2B5EF4-FFF2-40B4-BE49-F238E27FC236}">
                <a16:creationId xmlns:a16="http://schemas.microsoft.com/office/drawing/2014/main" id="{EBEC1A7E-AC65-E8C3-8742-4F2B8BC08BB2}"/>
              </a:ext>
            </a:extLst>
          </p:cNvPr>
          <p:cNvSpPr>
            <a:spLocks noGrp="1"/>
          </p:cNvSpPr>
          <p:nvPr>
            <p:ph sz="quarter" idx="10"/>
          </p:nvPr>
        </p:nvSpPr>
        <p:spPr>
          <a:xfrm>
            <a:off x="662837" y="5911624"/>
            <a:ext cx="5109890" cy="821683"/>
          </a:xfrm>
        </p:spPr>
        <p:txBody>
          <a:bodyPr>
            <a:normAutofit/>
          </a:bodyPr>
          <a:lstStyle/>
          <a:p>
            <a:pPr>
              <a:lnSpc>
                <a:spcPct val="110000"/>
              </a:lnSpc>
            </a:pPr>
            <a:endParaRPr lang="en-US" i="1" dirty="0"/>
          </a:p>
        </p:txBody>
      </p:sp>
      <p:sp>
        <p:nvSpPr>
          <p:cNvPr id="5" name="Text Placeholder 4">
            <a:extLst>
              <a:ext uri="{FF2B5EF4-FFF2-40B4-BE49-F238E27FC236}">
                <a16:creationId xmlns:a16="http://schemas.microsoft.com/office/drawing/2014/main" id="{C832D294-9C59-DE48-78FE-329D3D44DFF5}"/>
              </a:ext>
            </a:extLst>
          </p:cNvPr>
          <p:cNvSpPr>
            <a:spLocks noGrp="1"/>
          </p:cNvSpPr>
          <p:nvPr>
            <p:ph type="body" sz="quarter" idx="12"/>
          </p:nvPr>
        </p:nvSpPr>
        <p:spPr>
          <a:xfrm>
            <a:off x="685799" y="2499154"/>
            <a:ext cx="8880232" cy="917709"/>
          </a:xfrm>
        </p:spPr>
        <p:txBody>
          <a:bodyPr/>
          <a:lstStyle/>
          <a:p>
            <a:r>
              <a:rPr lang="en-US" sz="3700" b="1" spc="100" dirty="0">
                <a:solidFill>
                  <a:schemeClr val="tx2"/>
                </a:solidFill>
                <a:latin typeface="Avenir Next LT Pro Demi" panose="020B0504020202020204" pitchFamily="34" charset="77"/>
              </a:rPr>
              <a:t>A Multi-Stakeholder Workshop</a:t>
            </a:r>
          </a:p>
        </p:txBody>
      </p:sp>
      <p:sp>
        <p:nvSpPr>
          <p:cNvPr id="6" name="Text Placeholder 5">
            <a:extLst>
              <a:ext uri="{FF2B5EF4-FFF2-40B4-BE49-F238E27FC236}">
                <a16:creationId xmlns:a16="http://schemas.microsoft.com/office/drawing/2014/main" id="{0E949722-215C-228B-0036-73A84DDF67AE}"/>
              </a:ext>
            </a:extLst>
          </p:cNvPr>
          <p:cNvSpPr>
            <a:spLocks noGrp="1"/>
          </p:cNvSpPr>
          <p:nvPr>
            <p:ph type="body" sz="quarter" idx="13"/>
          </p:nvPr>
        </p:nvSpPr>
        <p:spPr>
          <a:xfrm>
            <a:off x="8284313" y="5621021"/>
            <a:ext cx="3244850" cy="277813"/>
          </a:xfrm>
        </p:spPr>
        <p:txBody>
          <a:bodyPr/>
          <a:lstStyle/>
          <a:p>
            <a:r>
              <a:rPr lang="en-US" dirty="0"/>
              <a:t>07/2025</a:t>
            </a:r>
          </a:p>
        </p:txBody>
      </p:sp>
      <p:pic>
        <p:nvPicPr>
          <p:cNvPr id="10" name="Picture 9">
            <a:extLst>
              <a:ext uri="{FF2B5EF4-FFF2-40B4-BE49-F238E27FC236}">
                <a16:creationId xmlns:a16="http://schemas.microsoft.com/office/drawing/2014/main" id="{9D90AC6F-8A30-8FDD-35B7-1C4804BFF775}"/>
              </a:ext>
            </a:extLst>
          </p:cNvPr>
          <p:cNvPicPr>
            <a:picLocks noChangeAspect="1"/>
          </p:cNvPicPr>
          <p:nvPr/>
        </p:nvPicPr>
        <p:blipFill>
          <a:blip r:embed="rId3"/>
          <a:srcRect r="47660"/>
          <a:stretch>
            <a:fillRect/>
          </a:stretch>
        </p:blipFill>
        <p:spPr>
          <a:xfrm>
            <a:off x="7872160" y="537497"/>
            <a:ext cx="3860201" cy="851901"/>
          </a:xfrm>
          <a:prstGeom prst="rect">
            <a:avLst/>
          </a:prstGeom>
        </p:spPr>
      </p:pic>
      <p:pic>
        <p:nvPicPr>
          <p:cNvPr id="11" name="Picture 10">
            <a:extLst>
              <a:ext uri="{FF2B5EF4-FFF2-40B4-BE49-F238E27FC236}">
                <a16:creationId xmlns:a16="http://schemas.microsoft.com/office/drawing/2014/main" id="{82E570B9-D71C-3907-BFE6-64B0EAC1E7AD}"/>
              </a:ext>
            </a:extLst>
          </p:cNvPr>
          <p:cNvPicPr>
            <a:picLocks noChangeAspect="1"/>
          </p:cNvPicPr>
          <p:nvPr/>
        </p:nvPicPr>
        <p:blipFill>
          <a:blip r:embed="rId3"/>
          <a:srcRect l="52774"/>
          <a:stretch>
            <a:fillRect/>
          </a:stretch>
        </p:blipFill>
        <p:spPr>
          <a:xfrm>
            <a:off x="8220363" y="1712151"/>
            <a:ext cx="3398982" cy="831333"/>
          </a:xfrm>
          <a:prstGeom prst="rect">
            <a:avLst/>
          </a:prstGeom>
        </p:spPr>
      </p:pic>
    </p:spTree>
    <p:extLst>
      <p:ext uri="{BB962C8B-B14F-4D97-AF65-F5344CB8AC3E}">
        <p14:creationId xmlns:p14="http://schemas.microsoft.com/office/powerpoint/2010/main" val="198812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with different colors&#10;&#10;AI-generated content may be incorrect.">
            <a:extLst>
              <a:ext uri="{FF2B5EF4-FFF2-40B4-BE49-F238E27FC236}">
                <a16:creationId xmlns:a16="http://schemas.microsoft.com/office/drawing/2014/main" id="{342DC019-8F56-E335-6A68-3F6F5DAA3F09}"/>
              </a:ext>
            </a:extLst>
          </p:cNvPr>
          <p:cNvPicPr>
            <a:picLocks noGrp="1" noChangeAspect="1"/>
          </p:cNvPicPr>
          <p:nvPr>
            <p:ph type="pic" sz="quarter" idx="12"/>
          </p:nvPr>
        </p:nvPicPr>
        <p:blipFill>
          <a:blip r:embed="rId2"/>
          <a:srcRect l="24621" r="24621"/>
          <a:stretch>
            <a:fillRect/>
          </a:stretch>
        </p:blipFill>
        <p:spPr/>
      </p:pic>
      <p:sp>
        <p:nvSpPr>
          <p:cNvPr id="3" name="Content Placeholder 2">
            <a:extLst>
              <a:ext uri="{FF2B5EF4-FFF2-40B4-BE49-F238E27FC236}">
                <a16:creationId xmlns:a16="http://schemas.microsoft.com/office/drawing/2014/main" id="{82B5B762-3B1A-A431-BA30-DF8D0B82345A}"/>
              </a:ext>
            </a:extLst>
          </p:cNvPr>
          <p:cNvSpPr>
            <a:spLocks noGrp="1"/>
          </p:cNvSpPr>
          <p:nvPr>
            <p:ph sz="quarter" idx="10"/>
          </p:nvPr>
        </p:nvSpPr>
        <p:spPr>
          <a:xfrm>
            <a:off x="685800" y="520632"/>
            <a:ext cx="4824351" cy="305329"/>
          </a:xfrm>
        </p:spPr>
        <p:txBody>
          <a:bodyPr/>
          <a:lstStyle/>
          <a:p>
            <a:r>
              <a:rPr lang="en-US" spc="30" dirty="0">
                <a:solidFill>
                  <a:schemeClr val="accent6"/>
                </a:solidFill>
                <a:latin typeface="Avenir Next LT Pro Demi" panose="020B0504020202020204" pitchFamily="34" charset="77"/>
              </a:rPr>
              <a:t>A Multi-Stakeholder Workshop</a:t>
            </a:r>
          </a:p>
        </p:txBody>
      </p:sp>
      <p:sp>
        <p:nvSpPr>
          <p:cNvPr id="4" name="Title 3">
            <a:extLst>
              <a:ext uri="{FF2B5EF4-FFF2-40B4-BE49-F238E27FC236}">
                <a16:creationId xmlns:a16="http://schemas.microsoft.com/office/drawing/2014/main" id="{3148412E-6CD2-D219-9D6F-E8C9D10AFC61}"/>
              </a:ext>
            </a:extLst>
          </p:cNvPr>
          <p:cNvSpPr>
            <a:spLocks noGrp="1"/>
          </p:cNvSpPr>
          <p:nvPr>
            <p:ph type="title"/>
          </p:nvPr>
        </p:nvSpPr>
        <p:spPr>
          <a:xfrm>
            <a:off x="685799" y="1791856"/>
            <a:ext cx="7953703" cy="644543"/>
          </a:xfrm>
        </p:spPr>
        <p:txBody>
          <a:bodyPr>
            <a:noAutofit/>
          </a:bodyPr>
          <a:lstStyle/>
          <a:p>
            <a:r>
              <a:rPr lang="en-US" sz="4500" spc="100" dirty="0">
                <a:latin typeface="Avenir Next LT Pro Demi" panose="020B0504020202020204" pitchFamily="34" charset="77"/>
              </a:rPr>
              <a:t>Section Title</a:t>
            </a:r>
          </a:p>
        </p:txBody>
      </p:sp>
    </p:spTree>
    <p:extLst>
      <p:ext uri="{BB962C8B-B14F-4D97-AF65-F5344CB8AC3E}">
        <p14:creationId xmlns:p14="http://schemas.microsoft.com/office/powerpoint/2010/main" val="1531853716"/>
      </p:ext>
    </p:extLst>
  </p:cSld>
  <p:clrMapOvr>
    <a:masterClrMapping/>
  </p:clrMapOvr>
</p:sld>
</file>

<file path=ppt/theme/theme1.xml><?xml version="1.0" encoding="utf-8"?>
<a:theme xmlns:a="http://schemas.openxmlformats.org/drawingml/2006/main" name="Office Theme">
  <a:themeElements>
    <a:clrScheme name="PEDs Oncology">
      <a:dk1>
        <a:srgbClr val="000000"/>
      </a:dk1>
      <a:lt1>
        <a:srgbClr val="FFFFFF"/>
      </a:lt1>
      <a:dk2>
        <a:srgbClr val="701651"/>
      </a:dk2>
      <a:lt2>
        <a:srgbClr val="E5CFDB"/>
      </a:lt2>
      <a:accent1>
        <a:srgbClr val="003B58"/>
      </a:accent1>
      <a:accent2>
        <a:srgbClr val="001D45"/>
      </a:accent2>
      <a:accent3>
        <a:srgbClr val="808E99"/>
      </a:accent3>
      <a:accent4>
        <a:srgbClr val="001D45"/>
      </a:accent4>
      <a:accent5>
        <a:srgbClr val="A7042F"/>
      </a:accent5>
      <a:accent6>
        <a:srgbClr val="818E99"/>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9-2024_PEDs_Conference_Presentation_Template" id="{477E2C1C-701A-874F-9CC5-34884435E63A}" vid="{CF3CC875-7C09-9649-B9AE-C961C4881E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18692091EC1B478379D8B5EE426B82" ma:contentTypeVersion="11" ma:contentTypeDescription="Create a new document." ma:contentTypeScope="" ma:versionID="e3480390e334a063d0e5101eb6965ef0">
  <xsd:schema xmlns:xsd="http://www.w3.org/2001/XMLSchema" xmlns:xs="http://www.w3.org/2001/XMLSchema" xmlns:p="http://schemas.microsoft.com/office/2006/metadata/properties" xmlns:ns2="881b3125-9385-4583-ae16-5a39ac0bec02" xmlns:ns3="866a25db-d87d-4e3e-bfad-7b11678d250b" targetNamespace="http://schemas.microsoft.com/office/2006/metadata/properties" ma:root="true" ma:fieldsID="b60b2372444bf2873e59f4ab74d0a888" ns2:_="" ns3:_="">
    <xsd:import namespace="881b3125-9385-4583-ae16-5a39ac0bec02"/>
    <xsd:import namespace="866a25db-d87d-4e3e-bfad-7b11678d2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1b3125-9385-4583-ae16-5a39ac0be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60c9a04-0a06-4c47-89e2-9dbcedd85f4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6a25db-d87d-4e3e-bfad-7b11678d2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7c0f8a8-f218-49f1-b732-da005d34f3b4}" ma:internalName="TaxCatchAll" ma:showField="CatchAllData" ma:web="866a25db-d87d-4e3e-bfad-7b11678d25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8C77F7-C68F-41F3-AAC7-93DFBC5885FB}">
  <ds:schemaRefs>
    <ds:schemaRef ds:uri="http://schemas.microsoft.com/sharepoint/v3/contenttype/forms"/>
  </ds:schemaRefs>
</ds:datastoreItem>
</file>

<file path=customXml/itemProps2.xml><?xml version="1.0" encoding="utf-8"?>
<ds:datastoreItem xmlns:ds="http://schemas.openxmlformats.org/officeDocument/2006/customXml" ds:itemID="{7D7DC959-4B93-41E7-929E-81247D0B0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1b3125-9385-4583-ae16-5a39ac0bec02"/>
    <ds:schemaRef ds:uri="866a25db-d87d-4e3e-bfad-7b11678d2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65190</TotalTime>
  <Words>1475</Words>
  <Application>Microsoft Macintosh PowerPoint</Application>
  <PresentationFormat>Widescreen</PresentationFormat>
  <Paragraphs>77</Paragraphs>
  <Slides>18</Slides>
  <Notes>2</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Avenir</vt:lpstr>
      <vt:lpstr>Avenir Book</vt:lpstr>
      <vt:lpstr>Avenir Next</vt:lpstr>
      <vt:lpstr>Avenir Next LT Pro</vt:lpstr>
      <vt:lpstr>Avenir Next LT Pro Demi</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Advancing Childhood  Cancer Academic-Industry Collaborative Platform Trials:</vt:lpstr>
      <vt:lpstr>Section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de Campos</dc:creator>
  <cp:lastModifiedBy>Koppelman, Elisa</cp:lastModifiedBy>
  <cp:revision>172</cp:revision>
  <dcterms:created xsi:type="dcterms:W3CDTF">2024-07-05T19:12:47Z</dcterms:created>
  <dcterms:modified xsi:type="dcterms:W3CDTF">2025-07-09T19:47:00Z</dcterms:modified>
</cp:coreProperties>
</file>